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rawings/drawing2.xml" ContentType="application/vnd.openxmlformats-officedocument.drawingml.chartshape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slideLayouts/slideLayout10.xml" ContentType="application/vnd.openxmlformats-officedocument.presentationml.slideLayou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rawings/drawing1.xml" ContentType="application/vnd.openxmlformats-officedocument.drawingml.chartshape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82" r:id="rId3"/>
    <p:sldId id="283" r:id="rId4"/>
    <p:sldId id="265" r:id="rId5"/>
    <p:sldId id="264" r:id="rId6"/>
    <p:sldId id="257" r:id="rId7"/>
    <p:sldId id="263" r:id="rId8"/>
    <p:sldId id="266" r:id="rId9"/>
    <p:sldId id="276" r:id="rId10"/>
    <p:sldId id="267" r:id="rId11"/>
    <p:sldId id="280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08" autoAdjust="0"/>
    <p:restoredTop sz="94660"/>
  </p:normalViewPr>
  <p:slideViewPr>
    <p:cSldViewPr>
      <p:cViewPr>
        <p:scale>
          <a:sx n="80" d="100"/>
          <a:sy n="80" d="100"/>
        </p:scale>
        <p:origin x="-1248" y="-5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E:\ESRF\Deconvolution%20first%20go%20S5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KINGSTON:Drive%202%20Excel%20Files:S5%20PVDR.xlsx" TargetMode="Externa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E:\ESRF\IC3Ddose%20data\Comparison%20of%20all%20PVDRs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2.xml"/><Relationship Id="rId2" Type="http://schemas.openxmlformats.org/officeDocument/2006/relationships/oleObject" Target="file:///E:\ESRF\IC3Ddose%20data\Comparison%20of%20all%20PVDRs.xlsx" TargetMode="External"/><Relationship Id="rId1" Type="http://schemas.openxmlformats.org/officeDocument/2006/relationships/themeOverride" Target="../theme/themeOverride1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cmcerlean\Desktop\Drive%202%20Excel%20Files\S5%20PVDR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ata\SJD_optical_CT\Cuvettes%201-18%20absorbances%20LINAC%20and%20ESRF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E:\ESRF\Resolution%20Improvement\22.5.14\PVDR%20and%20calibration%20comparisons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ata\SJD_optical_CT\Cuvettes%201-18%20absorbances%20LINAC%20and%20ESRF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E:\ESRF2\Postscans\Calibration%20linearity%20L35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GB"/>
  <c:chart>
    <c:autoTitleDeleted val="1"/>
    <c:plotArea>
      <c:layout>
        <c:manualLayout>
          <c:layoutTarget val="inner"/>
          <c:xMode val="edge"/>
          <c:yMode val="edge"/>
          <c:x val="0.11161501901659385"/>
          <c:y val="7.2211547128377004E-2"/>
          <c:w val="0.83543863669848073"/>
          <c:h val="0.75701312695122047"/>
        </c:manualLayout>
      </c:layout>
      <c:scatterChart>
        <c:scatterStyle val="lineMarker"/>
        <c:ser>
          <c:idx val="2"/>
          <c:order val="0"/>
          <c:tx>
            <c:strRef>
              <c:f>'1cm'!$O$1</c:f>
              <c:strCache>
                <c:ptCount val="1"/>
                <c:pt idx="0">
                  <c:v>Original Profile</c:v>
                </c:pt>
              </c:strCache>
            </c:strRef>
          </c:tx>
          <c:spPr>
            <a:ln w="22225">
              <a:solidFill>
                <a:schemeClr val="accent2"/>
              </a:solidFill>
            </a:ln>
          </c:spPr>
          <c:marker>
            <c:symbol val="none"/>
          </c:marker>
          <c:xVal>
            <c:numRef>
              <c:f>'1cm'!$A$2:$A$1851</c:f>
              <c:numCache>
                <c:formatCode>General</c:formatCode>
                <c:ptCount val="1850"/>
                <c:pt idx="0">
                  <c:v>0</c:v>
                </c:pt>
                <c:pt idx="1">
                  <c:v>5.2700000000000038E-3</c:v>
                </c:pt>
                <c:pt idx="2">
                  <c:v>1.0540000000000008E-2</c:v>
                </c:pt>
                <c:pt idx="3">
                  <c:v>1.5810000000000001E-2</c:v>
                </c:pt>
                <c:pt idx="4">
                  <c:v>2.1080000000000015E-2</c:v>
                </c:pt>
                <c:pt idx="5">
                  <c:v>2.6350000000000002E-2</c:v>
                </c:pt>
                <c:pt idx="6">
                  <c:v>3.1620000000000002E-2</c:v>
                </c:pt>
                <c:pt idx="7">
                  <c:v>3.6890000000000013E-2</c:v>
                </c:pt>
                <c:pt idx="8">
                  <c:v>4.2160000000000031E-2</c:v>
                </c:pt>
                <c:pt idx="9">
                  <c:v>4.7430000000000028E-2</c:v>
                </c:pt>
                <c:pt idx="10">
                  <c:v>5.2700000000000025E-2</c:v>
                </c:pt>
                <c:pt idx="11">
                  <c:v>5.7970000000000008E-2</c:v>
                </c:pt>
                <c:pt idx="12">
                  <c:v>6.3240000000000005E-2</c:v>
                </c:pt>
                <c:pt idx="13">
                  <c:v>6.8510000000000015E-2</c:v>
                </c:pt>
                <c:pt idx="14">
                  <c:v>7.3780000000000012E-2</c:v>
                </c:pt>
                <c:pt idx="15">
                  <c:v>7.9050000000000037E-2</c:v>
                </c:pt>
                <c:pt idx="16">
                  <c:v>8.4320000000000062E-2</c:v>
                </c:pt>
                <c:pt idx="17">
                  <c:v>8.9590000000000086E-2</c:v>
                </c:pt>
                <c:pt idx="18">
                  <c:v>9.4860000000000055E-2</c:v>
                </c:pt>
                <c:pt idx="19">
                  <c:v>0.10013000000000002</c:v>
                </c:pt>
                <c:pt idx="20">
                  <c:v>0.10539999999999998</c:v>
                </c:pt>
                <c:pt idx="21">
                  <c:v>0.11067000000000002</c:v>
                </c:pt>
                <c:pt idx="22">
                  <c:v>0.11594000000000002</c:v>
                </c:pt>
                <c:pt idx="23">
                  <c:v>0.12121000000000004</c:v>
                </c:pt>
                <c:pt idx="24">
                  <c:v>0.12648000000000001</c:v>
                </c:pt>
                <c:pt idx="25">
                  <c:v>0.13175000000000001</c:v>
                </c:pt>
                <c:pt idx="26">
                  <c:v>0.13702</c:v>
                </c:pt>
                <c:pt idx="27">
                  <c:v>0.14229000000000008</c:v>
                </c:pt>
                <c:pt idx="28">
                  <c:v>0.14756000000000008</c:v>
                </c:pt>
                <c:pt idx="29">
                  <c:v>0.15282999999999999</c:v>
                </c:pt>
                <c:pt idx="30">
                  <c:v>0.15810000000000007</c:v>
                </c:pt>
                <c:pt idx="31">
                  <c:v>0.16337000000000002</c:v>
                </c:pt>
                <c:pt idx="32">
                  <c:v>0.16864000000000004</c:v>
                </c:pt>
                <c:pt idx="33">
                  <c:v>0.17391000000000009</c:v>
                </c:pt>
                <c:pt idx="34">
                  <c:v>0.17918000000000001</c:v>
                </c:pt>
                <c:pt idx="35">
                  <c:v>0.18445000000000009</c:v>
                </c:pt>
                <c:pt idx="36">
                  <c:v>0.18972000000000008</c:v>
                </c:pt>
                <c:pt idx="37">
                  <c:v>0.19499000000000011</c:v>
                </c:pt>
                <c:pt idx="38">
                  <c:v>0.20025999999999999</c:v>
                </c:pt>
                <c:pt idx="39">
                  <c:v>0.20552999999999999</c:v>
                </c:pt>
                <c:pt idx="40">
                  <c:v>0.21080000000000004</c:v>
                </c:pt>
                <c:pt idx="41">
                  <c:v>0.21607000000000001</c:v>
                </c:pt>
                <c:pt idx="42">
                  <c:v>0.22134000000000004</c:v>
                </c:pt>
                <c:pt idx="43">
                  <c:v>0.22661000000000003</c:v>
                </c:pt>
                <c:pt idx="44">
                  <c:v>0.23188</c:v>
                </c:pt>
                <c:pt idx="45">
                  <c:v>0.23715</c:v>
                </c:pt>
                <c:pt idx="46">
                  <c:v>0.24242000000000008</c:v>
                </c:pt>
                <c:pt idx="47">
                  <c:v>0.24768999999999999</c:v>
                </c:pt>
                <c:pt idx="48">
                  <c:v>0.25296000000000002</c:v>
                </c:pt>
                <c:pt idx="49">
                  <c:v>0.25822999999999996</c:v>
                </c:pt>
                <c:pt idx="50">
                  <c:v>0.26350000000000001</c:v>
                </c:pt>
                <c:pt idx="51">
                  <c:v>0.26877000000000001</c:v>
                </c:pt>
                <c:pt idx="52">
                  <c:v>0.27404000000000001</c:v>
                </c:pt>
                <c:pt idx="53">
                  <c:v>0.27931000000000017</c:v>
                </c:pt>
                <c:pt idx="54">
                  <c:v>0.28458000000000017</c:v>
                </c:pt>
                <c:pt idx="55">
                  <c:v>0.28985000000000016</c:v>
                </c:pt>
                <c:pt idx="56">
                  <c:v>0.29512000000000022</c:v>
                </c:pt>
                <c:pt idx="57">
                  <c:v>0.30039000000000027</c:v>
                </c:pt>
                <c:pt idx="58">
                  <c:v>0.30566000000000021</c:v>
                </c:pt>
                <c:pt idx="59">
                  <c:v>0.31093000000000021</c:v>
                </c:pt>
                <c:pt idx="60">
                  <c:v>0.31620000000000015</c:v>
                </c:pt>
                <c:pt idx="61">
                  <c:v>0.32147000000000031</c:v>
                </c:pt>
                <c:pt idx="62">
                  <c:v>0.32674000000000014</c:v>
                </c:pt>
                <c:pt idx="63">
                  <c:v>0.33201000000000036</c:v>
                </c:pt>
                <c:pt idx="64">
                  <c:v>0.33728000000000025</c:v>
                </c:pt>
                <c:pt idx="65">
                  <c:v>0.34255000000000008</c:v>
                </c:pt>
                <c:pt idx="66">
                  <c:v>0.3478200000000003</c:v>
                </c:pt>
                <c:pt idx="67">
                  <c:v>0.35309000000000001</c:v>
                </c:pt>
                <c:pt idx="68">
                  <c:v>0.35836000000000018</c:v>
                </c:pt>
                <c:pt idx="69">
                  <c:v>0.36363000000000001</c:v>
                </c:pt>
                <c:pt idx="70">
                  <c:v>0.36890000000000017</c:v>
                </c:pt>
                <c:pt idx="71">
                  <c:v>0.37417000000000017</c:v>
                </c:pt>
                <c:pt idx="72">
                  <c:v>0.37944000000000017</c:v>
                </c:pt>
                <c:pt idx="73">
                  <c:v>0.38471000000000016</c:v>
                </c:pt>
                <c:pt idx="74">
                  <c:v>0.38998000000000038</c:v>
                </c:pt>
                <c:pt idx="75">
                  <c:v>0.39525000000000021</c:v>
                </c:pt>
                <c:pt idx="76">
                  <c:v>0.40052000000000021</c:v>
                </c:pt>
                <c:pt idx="77">
                  <c:v>0.40579000000000004</c:v>
                </c:pt>
                <c:pt idx="78">
                  <c:v>0.41106000000000015</c:v>
                </c:pt>
                <c:pt idx="79">
                  <c:v>0.4163300000000002</c:v>
                </c:pt>
                <c:pt idx="80">
                  <c:v>0.42160000000000014</c:v>
                </c:pt>
                <c:pt idx="81">
                  <c:v>0.42687000000000036</c:v>
                </c:pt>
                <c:pt idx="82">
                  <c:v>0.43214000000000002</c:v>
                </c:pt>
                <c:pt idx="83">
                  <c:v>0.43741000000000024</c:v>
                </c:pt>
                <c:pt idx="84">
                  <c:v>0.44268000000000007</c:v>
                </c:pt>
                <c:pt idx="85">
                  <c:v>0.44795000000000007</c:v>
                </c:pt>
                <c:pt idx="86">
                  <c:v>0.45322000000000001</c:v>
                </c:pt>
                <c:pt idx="87">
                  <c:v>0.45849000000000001</c:v>
                </c:pt>
                <c:pt idx="88">
                  <c:v>0.46376000000000001</c:v>
                </c:pt>
                <c:pt idx="89">
                  <c:v>0.46903</c:v>
                </c:pt>
                <c:pt idx="90">
                  <c:v>0.47430000000000017</c:v>
                </c:pt>
                <c:pt idx="91">
                  <c:v>0.47957000000000016</c:v>
                </c:pt>
                <c:pt idx="92">
                  <c:v>0.48484000000000022</c:v>
                </c:pt>
                <c:pt idx="93">
                  <c:v>0.49011000000000021</c:v>
                </c:pt>
                <c:pt idx="94">
                  <c:v>0.49538000000000038</c:v>
                </c:pt>
                <c:pt idx="95">
                  <c:v>0.50065000000000004</c:v>
                </c:pt>
                <c:pt idx="96">
                  <c:v>0.50592000000000004</c:v>
                </c:pt>
                <c:pt idx="97">
                  <c:v>0.51119000000000003</c:v>
                </c:pt>
                <c:pt idx="98">
                  <c:v>0.5164599999999997</c:v>
                </c:pt>
                <c:pt idx="99">
                  <c:v>0.52173000000000003</c:v>
                </c:pt>
                <c:pt idx="100">
                  <c:v>0.52700000000000002</c:v>
                </c:pt>
                <c:pt idx="101">
                  <c:v>0.53227000000000002</c:v>
                </c:pt>
                <c:pt idx="102">
                  <c:v>0.53754000000000002</c:v>
                </c:pt>
                <c:pt idx="103">
                  <c:v>0.54281000000000001</c:v>
                </c:pt>
                <c:pt idx="104">
                  <c:v>0.54808000000000001</c:v>
                </c:pt>
                <c:pt idx="105">
                  <c:v>0.55335000000000001</c:v>
                </c:pt>
                <c:pt idx="106">
                  <c:v>0.55862000000000034</c:v>
                </c:pt>
                <c:pt idx="107">
                  <c:v>0.56389000000000034</c:v>
                </c:pt>
                <c:pt idx="108">
                  <c:v>0.56916</c:v>
                </c:pt>
                <c:pt idx="109">
                  <c:v>0.57443</c:v>
                </c:pt>
                <c:pt idx="110">
                  <c:v>0.57970000000000033</c:v>
                </c:pt>
                <c:pt idx="111">
                  <c:v>0.58496999999999977</c:v>
                </c:pt>
                <c:pt idx="112">
                  <c:v>0.59023999999999976</c:v>
                </c:pt>
                <c:pt idx="113">
                  <c:v>0.59550999999999976</c:v>
                </c:pt>
                <c:pt idx="114">
                  <c:v>0.60078000000000031</c:v>
                </c:pt>
                <c:pt idx="115">
                  <c:v>0.60605000000000031</c:v>
                </c:pt>
                <c:pt idx="116">
                  <c:v>0.61131999999999997</c:v>
                </c:pt>
                <c:pt idx="117">
                  <c:v>0.61658999999999997</c:v>
                </c:pt>
                <c:pt idx="118">
                  <c:v>0.6218600000000003</c:v>
                </c:pt>
                <c:pt idx="119">
                  <c:v>0.6271300000000003</c:v>
                </c:pt>
                <c:pt idx="120">
                  <c:v>0.6324000000000003</c:v>
                </c:pt>
                <c:pt idx="121">
                  <c:v>0.63767000000000051</c:v>
                </c:pt>
                <c:pt idx="122">
                  <c:v>0.64294000000000051</c:v>
                </c:pt>
                <c:pt idx="123">
                  <c:v>0.64820999999999995</c:v>
                </c:pt>
                <c:pt idx="124">
                  <c:v>0.65347999999999995</c:v>
                </c:pt>
                <c:pt idx="125">
                  <c:v>0.6587500000000005</c:v>
                </c:pt>
                <c:pt idx="126">
                  <c:v>0.66402000000000061</c:v>
                </c:pt>
                <c:pt idx="127">
                  <c:v>0.66929000000000061</c:v>
                </c:pt>
                <c:pt idx="128">
                  <c:v>0.67456000000000005</c:v>
                </c:pt>
                <c:pt idx="129">
                  <c:v>0.6798300000000006</c:v>
                </c:pt>
                <c:pt idx="130">
                  <c:v>0.68510000000000015</c:v>
                </c:pt>
                <c:pt idx="131">
                  <c:v>0.69037000000000015</c:v>
                </c:pt>
                <c:pt idx="132">
                  <c:v>0.69564000000000059</c:v>
                </c:pt>
                <c:pt idx="133">
                  <c:v>0.70091000000000003</c:v>
                </c:pt>
                <c:pt idx="134">
                  <c:v>0.70618000000000003</c:v>
                </c:pt>
                <c:pt idx="135">
                  <c:v>0.71145000000000003</c:v>
                </c:pt>
                <c:pt idx="136">
                  <c:v>0.71672000000000036</c:v>
                </c:pt>
                <c:pt idx="137">
                  <c:v>0.72199000000000035</c:v>
                </c:pt>
                <c:pt idx="138">
                  <c:v>0.72726000000000002</c:v>
                </c:pt>
                <c:pt idx="139">
                  <c:v>0.73253000000000001</c:v>
                </c:pt>
                <c:pt idx="140">
                  <c:v>0.73780000000000034</c:v>
                </c:pt>
                <c:pt idx="141">
                  <c:v>0.74307000000000034</c:v>
                </c:pt>
                <c:pt idx="142">
                  <c:v>0.74834000000000034</c:v>
                </c:pt>
                <c:pt idx="143">
                  <c:v>0.75361000000000034</c:v>
                </c:pt>
                <c:pt idx="144">
                  <c:v>0.75888000000000033</c:v>
                </c:pt>
                <c:pt idx="145">
                  <c:v>0.76415000000000033</c:v>
                </c:pt>
                <c:pt idx="146">
                  <c:v>0.76941999999999999</c:v>
                </c:pt>
                <c:pt idx="147">
                  <c:v>0.77469000000000043</c:v>
                </c:pt>
                <c:pt idx="148">
                  <c:v>0.77996000000000021</c:v>
                </c:pt>
                <c:pt idx="149">
                  <c:v>0.78522999999999998</c:v>
                </c:pt>
                <c:pt idx="150">
                  <c:v>0.79049999999999998</c:v>
                </c:pt>
                <c:pt idx="151">
                  <c:v>0.79576999999999998</c:v>
                </c:pt>
                <c:pt idx="152">
                  <c:v>0.80103999999999997</c:v>
                </c:pt>
                <c:pt idx="153">
                  <c:v>0.80630999999999997</c:v>
                </c:pt>
                <c:pt idx="154">
                  <c:v>0.81157999999999997</c:v>
                </c:pt>
                <c:pt idx="155">
                  <c:v>0.8168500000000003</c:v>
                </c:pt>
                <c:pt idx="156">
                  <c:v>0.82211999999999996</c:v>
                </c:pt>
                <c:pt idx="157">
                  <c:v>0.82738999999999996</c:v>
                </c:pt>
                <c:pt idx="158">
                  <c:v>0.83266000000000029</c:v>
                </c:pt>
                <c:pt idx="159">
                  <c:v>0.83792999999999995</c:v>
                </c:pt>
                <c:pt idx="160">
                  <c:v>0.84319999999999995</c:v>
                </c:pt>
                <c:pt idx="161">
                  <c:v>0.84846999999999961</c:v>
                </c:pt>
                <c:pt idx="162">
                  <c:v>0.85374000000000061</c:v>
                </c:pt>
                <c:pt idx="163">
                  <c:v>0.85901000000000005</c:v>
                </c:pt>
                <c:pt idx="164">
                  <c:v>0.86428000000000005</c:v>
                </c:pt>
                <c:pt idx="165">
                  <c:v>0.86955000000000005</c:v>
                </c:pt>
                <c:pt idx="166">
                  <c:v>0.87482000000000049</c:v>
                </c:pt>
                <c:pt idx="167">
                  <c:v>0.88009000000000015</c:v>
                </c:pt>
                <c:pt idx="168">
                  <c:v>0.88535999999999981</c:v>
                </c:pt>
                <c:pt idx="169">
                  <c:v>0.89063000000000014</c:v>
                </c:pt>
                <c:pt idx="170">
                  <c:v>0.89590000000000014</c:v>
                </c:pt>
                <c:pt idx="171">
                  <c:v>0.90117000000000003</c:v>
                </c:pt>
                <c:pt idx="172">
                  <c:v>0.90644000000000002</c:v>
                </c:pt>
                <c:pt idx="173">
                  <c:v>0.91171000000000002</c:v>
                </c:pt>
                <c:pt idx="174">
                  <c:v>0.91698000000000002</c:v>
                </c:pt>
                <c:pt idx="175">
                  <c:v>0.92225000000000001</c:v>
                </c:pt>
                <c:pt idx="176">
                  <c:v>0.92752000000000001</c:v>
                </c:pt>
                <c:pt idx="177">
                  <c:v>0.93279000000000034</c:v>
                </c:pt>
                <c:pt idx="178">
                  <c:v>0.93806</c:v>
                </c:pt>
                <c:pt idx="179">
                  <c:v>0.94333</c:v>
                </c:pt>
                <c:pt idx="180">
                  <c:v>0.94860000000000033</c:v>
                </c:pt>
                <c:pt idx="181">
                  <c:v>0.95387000000000033</c:v>
                </c:pt>
                <c:pt idx="182">
                  <c:v>0.95913999999999999</c:v>
                </c:pt>
                <c:pt idx="183">
                  <c:v>0.96440999999999999</c:v>
                </c:pt>
                <c:pt idx="184">
                  <c:v>0.96968000000000032</c:v>
                </c:pt>
                <c:pt idx="185">
                  <c:v>0.97495000000000021</c:v>
                </c:pt>
                <c:pt idx="186">
                  <c:v>0.98021999999999965</c:v>
                </c:pt>
                <c:pt idx="187">
                  <c:v>0.98548999999999964</c:v>
                </c:pt>
                <c:pt idx="188">
                  <c:v>0.99075999999999997</c:v>
                </c:pt>
                <c:pt idx="189">
                  <c:v>0.99602999999999997</c:v>
                </c:pt>
                <c:pt idx="190">
                  <c:v>1.0012999999999994</c:v>
                </c:pt>
                <c:pt idx="191">
                  <c:v>1.00657</c:v>
                </c:pt>
                <c:pt idx="192">
                  <c:v>1.0118399999999994</c:v>
                </c:pt>
                <c:pt idx="193">
                  <c:v>1.01711</c:v>
                </c:pt>
                <c:pt idx="194">
                  <c:v>1.0223800000000001</c:v>
                </c:pt>
                <c:pt idx="195">
                  <c:v>1.02765</c:v>
                </c:pt>
                <c:pt idx="196">
                  <c:v>1.0329199999999998</c:v>
                </c:pt>
                <c:pt idx="197">
                  <c:v>1.0381899999999999</c:v>
                </c:pt>
                <c:pt idx="198">
                  <c:v>1.0434599999999998</c:v>
                </c:pt>
                <c:pt idx="199">
                  <c:v>1.0487299999999993</c:v>
                </c:pt>
                <c:pt idx="200">
                  <c:v>1.054</c:v>
                </c:pt>
                <c:pt idx="201">
                  <c:v>1.0592699999999993</c:v>
                </c:pt>
                <c:pt idx="202">
                  <c:v>1.06454</c:v>
                </c:pt>
                <c:pt idx="203">
                  <c:v>1.0698099999999993</c:v>
                </c:pt>
                <c:pt idx="204">
                  <c:v>1.07508</c:v>
                </c:pt>
                <c:pt idx="205">
                  <c:v>1.0803499999999999</c:v>
                </c:pt>
                <c:pt idx="206">
                  <c:v>1.0856199999999998</c:v>
                </c:pt>
                <c:pt idx="207">
                  <c:v>1.0908899999999999</c:v>
                </c:pt>
                <c:pt idx="208">
                  <c:v>1.09616</c:v>
                </c:pt>
                <c:pt idx="209">
                  <c:v>1.1014299999999992</c:v>
                </c:pt>
                <c:pt idx="210">
                  <c:v>1.1067</c:v>
                </c:pt>
                <c:pt idx="211">
                  <c:v>1.1119699999999992</c:v>
                </c:pt>
                <c:pt idx="212">
                  <c:v>1.11724</c:v>
                </c:pt>
                <c:pt idx="213">
                  <c:v>1.1225099999999999</c:v>
                </c:pt>
                <c:pt idx="214">
                  <c:v>1.12778</c:v>
                </c:pt>
                <c:pt idx="215">
                  <c:v>1.1330499999999999</c:v>
                </c:pt>
                <c:pt idx="216">
                  <c:v>1.13832</c:v>
                </c:pt>
                <c:pt idx="217">
                  <c:v>1.1435899999999999</c:v>
                </c:pt>
                <c:pt idx="218">
                  <c:v>1.14886</c:v>
                </c:pt>
                <c:pt idx="219">
                  <c:v>1.1541300000000001</c:v>
                </c:pt>
                <c:pt idx="220">
                  <c:v>1.1594</c:v>
                </c:pt>
                <c:pt idx="221">
                  <c:v>1.1646700000000001</c:v>
                </c:pt>
                <c:pt idx="222">
                  <c:v>1.16994</c:v>
                </c:pt>
                <c:pt idx="223">
                  <c:v>1.1752100000000001</c:v>
                </c:pt>
                <c:pt idx="224">
                  <c:v>1.1804800000000006</c:v>
                </c:pt>
                <c:pt idx="225">
                  <c:v>1.1857500000000001</c:v>
                </c:pt>
                <c:pt idx="226">
                  <c:v>1.19102</c:v>
                </c:pt>
                <c:pt idx="227">
                  <c:v>1.1962900000000001</c:v>
                </c:pt>
                <c:pt idx="228">
                  <c:v>1.2015599999999993</c:v>
                </c:pt>
                <c:pt idx="229">
                  <c:v>1.2068299999999994</c:v>
                </c:pt>
                <c:pt idx="230">
                  <c:v>1.2121</c:v>
                </c:pt>
                <c:pt idx="231">
                  <c:v>1.2173699999999994</c:v>
                </c:pt>
                <c:pt idx="232">
                  <c:v>1.2226399999999993</c:v>
                </c:pt>
                <c:pt idx="233">
                  <c:v>1.2279099999999994</c:v>
                </c:pt>
                <c:pt idx="234">
                  <c:v>1.2331799999999993</c:v>
                </c:pt>
                <c:pt idx="235">
                  <c:v>1.2384500000000001</c:v>
                </c:pt>
                <c:pt idx="236">
                  <c:v>1.2437199999999993</c:v>
                </c:pt>
                <c:pt idx="237">
                  <c:v>1.2489899999999998</c:v>
                </c:pt>
                <c:pt idx="238">
                  <c:v>1.2542599999999999</c:v>
                </c:pt>
                <c:pt idx="239">
                  <c:v>1.2595299999999994</c:v>
                </c:pt>
                <c:pt idx="240">
                  <c:v>1.2647999999999993</c:v>
                </c:pt>
                <c:pt idx="241">
                  <c:v>1.27007</c:v>
                </c:pt>
                <c:pt idx="242">
                  <c:v>1.2753399999999993</c:v>
                </c:pt>
                <c:pt idx="243">
                  <c:v>1.28061</c:v>
                </c:pt>
                <c:pt idx="244">
                  <c:v>1.2858799999999992</c:v>
                </c:pt>
                <c:pt idx="245">
                  <c:v>1.29115</c:v>
                </c:pt>
                <c:pt idx="246">
                  <c:v>1.2964199999999999</c:v>
                </c:pt>
                <c:pt idx="247">
                  <c:v>1.3016899999999998</c:v>
                </c:pt>
                <c:pt idx="248">
                  <c:v>1.3069599999999999</c:v>
                </c:pt>
                <c:pt idx="249">
                  <c:v>1.31223</c:v>
                </c:pt>
                <c:pt idx="250">
                  <c:v>1.3174999999999992</c:v>
                </c:pt>
                <c:pt idx="251">
                  <c:v>1.32277</c:v>
                </c:pt>
                <c:pt idx="252">
                  <c:v>1.3280400000000001</c:v>
                </c:pt>
                <c:pt idx="253">
                  <c:v>1.33331</c:v>
                </c:pt>
                <c:pt idx="254">
                  <c:v>1.3385800000000001</c:v>
                </c:pt>
                <c:pt idx="255">
                  <c:v>1.34385</c:v>
                </c:pt>
                <c:pt idx="256">
                  <c:v>1.3491199999999999</c:v>
                </c:pt>
                <c:pt idx="257">
                  <c:v>1.35439</c:v>
                </c:pt>
                <c:pt idx="258">
                  <c:v>1.3596599999999999</c:v>
                </c:pt>
                <c:pt idx="259">
                  <c:v>1.36493</c:v>
                </c:pt>
                <c:pt idx="260">
                  <c:v>1.3702000000000001</c:v>
                </c:pt>
                <c:pt idx="261">
                  <c:v>1.37547</c:v>
                </c:pt>
                <c:pt idx="262">
                  <c:v>1.3807400000000001</c:v>
                </c:pt>
                <c:pt idx="263">
                  <c:v>1.3860100000000006</c:v>
                </c:pt>
                <c:pt idx="264">
                  <c:v>1.3912800000000001</c:v>
                </c:pt>
                <c:pt idx="265">
                  <c:v>1.3965500000000006</c:v>
                </c:pt>
                <c:pt idx="266">
                  <c:v>1.4018199999999992</c:v>
                </c:pt>
                <c:pt idx="267">
                  <c:v>1.4070899999999993</c:v>
                </c:pt>
                <c:pt idx="268">
                  <c:v>1.4123599999999998</c:v>
                </c:pt>
                <c:pt idx="269">
                  <c:v>1.4176299999999986</c:v>
                </c:pt>
                <c:pt idx="270">
                  <c:v>1.4228999999999994</c:v>
                </c:pt>
                <c:pt idx="271">
                  <c:v>1.4281699999999993</c:v>
                </c:pt>
                <c:pt idx="272">
                  <c:v>1.4334399999999994</c:v>
                </c:pt>
                <c:pt idx="273">
                  <c:v>1.4387099999999993</c:v>
                </c:pt>
                <c:pt idx="274">
                  <c:v>1.4439799999999994</c:v>
                </c:pt>
                <c:pt idx="275">
                  <c:v>1.4492499999999993</c:v>
                </c:pt>
                <c:pt idx="276">
                  <c:v>1.4545199999999998</c:v>
                </c:pt>
                <c:pt idx="277">
                  <c:v>1.4597899999999993</c:v>
                </c:pt>
                <c:pt idx="278">
                  <c:v>1.4650599999999998</c:v>
                </c:pt>
                <c:pt idx="279">
                  <c:v>1.4703299999999992</c:v>
                </c:pt>
                <c:pt idx="280">
                  <c:v>1.4755999999999994</c:v>
                </c:pt>
                <c:pt idx="281">
                  <c:v>1.4808699999999992</c:v>
                </c:pt>
                <c:pt idx="282">
                  <c:v>1.48614</c:v>
                </c:pt>
                <c:pt idx="283">
                  <c:v>1.4914099999999992</c:v>
                </c:pt>
                <c:pt idx="284">
                  <c:v>1.49668</c:v>
                </c:pt>
                <c:pt idx="285">
                  <c:v>1.5019499999999992</c:v>
                </c:pt>
                <c:pt idx="286">
                  <c:v>1.5072199999999998</c:v>
                </c:pt>
                <c:pt idx="287">
                  <c:v>1.5124899999999999</c:v>
                </c:pt>
                <c:pt idx="288">
                  <c:v>1.5177599999999998</c:v>
                </c:pt>
                <c:pt idx="289">
                  <c:v>1.5230299999999994</c:v>
                </c:pt>
                <c:pt idx="290">
                  <c:v>1.5283</c:v>
                </c:pt>
                <c:pt idx="291">
                  <c:v>1.5335699999999994</c:v>
                </c:pt>
                <c:pt idx="292">
                  <c:v>1.53884</c:v>
                </c:pt>
                <c:pt idx="293">
                  <c:v>1.5441100000000001</c:v>
                </c:pt>
                <c:pt idx="294">
                  <c:v>1.54938</c:v>
                </c:pt>
                <c:pt idx="295">
                  <c:v>1.5546500000000001</c:v>
                </c:pt>
                <c:pt idx="296">
                  <c:v>1.5599199999999998</c:v>
                </c:pt>
                <c:pt idx="297">
                  <c:v>1.5651899999999999</c:v>
                </c:pt>
                <c:pt idx="298">
                  <c:v>1.57046</c:v>
                </c:pt>
                <c:pt idx="299">
                  <c:v>1.5757299999999994</c:v>
                </c:pt>
                <c:pt idx="300">
                  <c:v>1.581</c:v>
                </c:pt>
                <c:pt idx="301">
                  <c:v>1.5862700000000001</c:v>
                </c:pt>
                <c:pt idx="302">
                  <c:v>1.59154</c:v>
                </c:pt>
                <c:pt idx="303">
                  <c:v>1.5968100000000001</c:v>
                </c:pt>
                <c:pt idx="304">
                  <c:v>1.6020799999999999</c:v>
                </c:pt>
                <c:pt idx="305">
                  <c:v>1.6073500000000001</c:v>
                </c:pt>
                <c:pt idx="306">
                  <c:v>1.6126199999999999</c:v>
                </c:pt>
                <c:pt idx="307">
                  <c:v>1.6178899999999998</c:v>
                </c:pt>
                <c:pt idx="308">
                  <c:v>1.6231599999999999</c:v>
                </c:pt>
                <c:pt idx="309">
                  <c:v>1.62843</c:v>
                </c:pt>
                <c:pt idx="310">
                  <c:v>1.6336999999999993</c:v>
                </c:pt>
                <c:pt idx="311">
                  <c:v>1.63897</c:v>
                </c:pt>
                <c:pt idx="312">
                  <c:v>1.6442399999999999</c:v>
                </c:pt>
                <c:pt idx="313">
                  <c:v>1.64951</c:v>
                </c:pt>
                <c:pt idx="314">
                  <c:v>1.6547799999999999</c:v>
                </c:pt>
                <c:pt idx="315">
                  <c:v>1.6600500000000007</c:v>
                </c:pt>
                <c:pt idx="316">
                  <c:v>1.6653199999999999</c:v>
                </c:pt>
                <c:pt idx="317">
                  <c:v>1.67059</c:v>
                </c:pt>
                <c:pt idx="318">
                  <c:v>1.6758599999999999</c:v>
                </c:pt>
                <c:pt idx="319">
                  <c:v>1.68113</c:v>
                </c:pt>
                <c:pt idx="320">
                  <c:v>1.6863999999999999</c:v>
                </c:pt>
                <c:pt idx="321">
                  <c:v>1.69167</c:v>
                </c:pt>
                <c:pt idx="322">
                  <c:v>1.6969399999999999</c:v>
                </c:pt>
                <c:pt idx="323">
                  <c:v>1.7022100000000002</c:v>
                </c:pt>
                <c:pt idx="324">
                  <c:v>1.7074799999999997</c:v>
                </c:pt>
                <c:pt idx="325">
                  <c:v>1.7127500000000002</c:v>
                </c:pt>
                <c:pt idx="326">
                  <c:v>1.7180200000000001</c:v>
                </c:pt>
                <c:pt idx="327">
                  <c:v>1.72329</c:v>
                </c:pt>
                <c:pt idx="328">
                  <c:v>1.7285600000000001</c:v>
                </c:pt>
                <c:pt idx="329">
                  <c:v>1.7338299999999993</c:v>
                </c:pt>
                <c:pt idx="330">
                  <c:v>1.7390999999999996</c:v>
                </c:pt>
                <c:pt idx="331">
                  <c:v>1.7443700000000002</c:v>
                </c:pt>
                <c:pt idx="332">
                  <c:v>1.7496399999999996</c:v>
                </c:pt>
                <c:pt idx="333">
                  <c:v>1.7549100000000002</c:v>
                </c:pt>
                <c:pt idx="334">
                  <c:v>1.7601800000000003</c:v>
                </c:pt>
                <c:pt idx="335">
                  <c:v>1.7654500000000002</c:v>
                </c:pt>
                <c:pt idx="336">
                  <c:v>1.7707200000000001</c:v>
                </c:pt>
                <c:pt idx="337">
                  <c:v>1.7759899999999995</c:v>
                </c:pt>
                <c:pt idx="338">
                  <c:v>1.7812600000000001</c:v>
                </c:pt>
                <c:pt idx="339">
                  <c:v>1.7865300000000002</c:v>
                </c:pt>
                <c:pt idx="340">
                  <c:v>1.7917999999999996</c:v>
                </c:pt>
                <c:pt idx="341">
                  <c:v>1.7970699999999995</c:v>
                </c:pt>
                <c:pt idx="342">
                  <c:v>1.8023400000000001</c:v>
                </c:pt>
                <c:pt idx="343">
                  <c:v>1.8076099999999993</c:v>
                </c:pt>
                <c:pt idx="344">
                  <c:v>1.81288</c:v>
                </c:pt>
                <c:pt idx="345">
                  <c:v>1.8181499999999999</c:v>
                </c:pt>
                <c:pt idx="346">
                  <c:v>1.8234199999999998</c:v>
                </c:pt>
                <c:pt idx="347">
                  <c:v>1.8286899999999999</c:v>
                </c:pt>
                <c:pt idx="348">
                  <c:v>1.8339599999999998</c:v>
                </c:pt>
                <c:pt idx="349">
                  <c:v>1.8392299999999993</c:v>
                </c:pt>
                <c:pt idx="350">
                  <c:v>1.8445</c:v>
                </c:pt>
                <c:pt idx="351">
                  <c:v>1.8497699999999992</c:v>
                </c:pt>
                <c:pt idx="352">
                  <c:v>1.85504</c:v>
                </c:pt>
                <c:pt idx="353">
                  <c:v>1.8603099999999999</c:v>
                </c:pt>
                <c:pt idx="354">
                  <c:v>1.86558</c:v>
                </c:pt>
                <c:pt idx="355">
                  <c:v>1.8708499999999999</c:v>
                </c:pt>
                <c:pt idx="356">
                  <c:v>1.87612</c:v>
                </c:pt>
                <c:pt idx="357">
                  <c:v>1.8813899999999999</c:v>
                </c:pt>
                <c:pt idx="358">
                  <c:v>1.88666</c:v>
                </c:pt>
                <c:pt idx="359">
                  <c:v>1.8919299999999992</c:v>
                </c:pt>
                <c:pt idx="360">
                  <c:v>1.8972</c:v>
                </c:pt>
                <c:pt idx="361">
                  <c:v>1.9024699999999999</c:v>
                </c:pt>
                <c:pt idx="362">
                  <c:v>1.9077399999999998</c:v>
                </c:pt>
                <c:pt idx="363">
                  <c:v>1.9130099999999999</c:v>
                </c:pt>
                <c:pt idx="364">
                  <c:v>1.9182800000000004</c:v>
                </c:pt>
                <c:pt idx="365">
                  <c:v>1.9235499999999999</c:v>
                </c:pt>
                <c:pt idx="366">
                  <c:v>1.9288199999999998</c:v>
                </c:pt>
                <c:pt idx="367">
                  <c:v>1.9340899999999999</c:v>
                </c:pt>
                <c:pt idx="368">
                  <c:v>1.9393599999999998</c:v>
                </c:pt>
                <c:pt idx="369">
                  <c:v>1.9446299999999999</c:v>
                </c:pt>
                <c:pt idx="370">
                  <c:v>1.9498999999999997</c:v>
                </c:pt>
                <c:pt idx="371">
                  <c:v>1.9551699999999999</c:v>
                </c:pt>
                <c:pt idx="372">
                  <c:v>1.9604400000000004</c:v>
                </c:pt>
                <c:pt idx="373">
                  <c:v>1.9657099999999998</c:v>
                </c:pt>
                <c:pt idx="374">
                  <c:v>1.9709800000000004</c:v>
                </c:pt>
                <c:pt idx="375">
                  <c:v>1.9762500000000005</c:v>
                </c:pt>
                <c:pt idx="376">
                  <c:v>1.9815199999999997</c:v>
                </c:pt>
                <c:pt idx="377">
                  <c:v>1.9867899999999998</c:v>
                </c:pt>
                <c:pt idx="378">
                  <c:v>1.9920600000000004</c:v>
                </c:pt>
                <c:pt idx="379">
                  <c:v>1.9973299999999998</c:v>
                </c:pt>
                <c:pt idx="380">
                  <c:v>2.0025999999999997</c:v>
                </c:pt>
                <c:pt idx="381">
                  <c:v>2.00787</c:v>
                </c:pt>
                <c:pt idx="382">
                  <c:v>2.0131399999999999</c:v>
                </c:pt>
                <c:pt idx="383">
                  <c:v>2.0184099999999985</c:v>
                </c:pt>
                <c:pt idx="384">
                  <c:v>2.0236800000000001</c:v>
                </c:pt>
                <c:pt idx="385">
                  <c:v>2.02895</c:v>
                </c:pt>
                <c:pt idx="386">
                  <c:v>2.0342199999999986</c:v>
                </c:pt>
                <c:pt idx="387">
                  <c:v>2.0394899999999985</c:v>
                </c:pt>
                <c:pt idx="388">
                  <c:v>2.0447600000000001</c:v>
                </c:pt>
                <c:pt idx="389">
                  <c:v>2.05003</c:v>
                </c:pt>
                <c:pt idx="390">
                  <c:v>2.0552999999999986</c:v>
                </c:pt>
                <c:pt idx="391">
                  <c:v>2.0605699999999998</c:v>
                </c:pt>
                <c:pt idx="392">
                  <c:v>2.0658399999999997</c:v>
                </c:pt>
                <c:pt idx="393">
                  <c:v>2.07111</c:v>
                </c:pt>
                <c:pt idx="394">
                  <c:v>2.0763799999999986</c:v>
                </c:pt>
                <c:pt idx="395">
                  <c:v>2.0816499999999984</c:v>
                </c:pt>
                <c:pt idx="396">
                  <c:v>2.0869200000000001</c:v>
                </c:pt>
                <c:pt idx="397">
                  <c:v>2.09219</c:v>
                </c:pt>
                <c:pt idx="398">
                  <c:v>2.0974599999999985</c:v>
                </c:pt>
                <c:pt idx="399">
                  <c:v>2.1027300000000002</c:v>
                </c:pt>
                <c:pt idx="400">
                  <c:v>2.1080000000000001</c:v>
                </c:pt>
                <c:pt idx="401">
                  <c:v>2.11327</c:v>
                </c:pt>
                <c:pt idx="402">
                  <c:v>2.1185399999999999</c:v>
                </c:pt>
                <c:pt idx="403">
                  <c:v>2.1238100000000002</c:v>
                </c:pt>
                <c:pt idx="404">
                  <c:v>2.1290800000000001</c:v>
                </c:pt>
                <c:pt idx="405">
                  <c:v>2.13435</c:v>
                </c:pt>
                <c:pt idx="406">
                  <c:v>2.1396199999999985</c:v>
                </c:pt>
                <c:pt idx="407">
                  <c:v>2.1448900000000002</c:v>
                </c:pt>
                <c:pt idx="408">
                  <c:v>2.1501600000000001</c:v>
                </c:pt>
                <c:pt idx="409">
                  <c:v>2.15543</c:v>
                </c:pt>
                <c:pt idx="410">
                  <c:v>2.1606999999999998</c:v>
                </c:pt>
                <c:pt idx="411">
                  <c:v>2.1659700000000002</c:v>
                </c:pt>
                <c:pt idx="412">
                  <c:v>2.1712399999999987</c:v>
                </c:pt>
                <c:pt idx="413">
                  <c:v>2.1765099999999986</c:v>
                </c:pt>
                <c:pt idx="414">
                  <c:v>2.1817799999999998</c:v>
                </c:pt>
                <c:pt idx="415">
                  <c:v>2.1870500000000002</c:v>
                </c:pt>
                <c:pt idx="416">
                  <c:v>2.19232</c:v>
                </c:pt>
                <c:pt idx="417">
                  <c:v>2.1975899999999999</c:v>
                </c:pt>
                <c:pt idx="418">
                  <c:v>2.2028599999999985</c:v>
                </c:pt>
                <c:pt idx="419">
                  <c:v>2.2081300000000015</c:v>
                </c:pt>
                <c:pt idx="420">
                  <c:v>2.2134</c:v>
                </c:pt>
                <c:pt idx="421">
                  <c:v>2.2186699999999986</c:v>
                </c:pt>
                <c:pt idx="422">
                  <c:v>2.2239400000000002</c:v>
                </c:pt>
                <c:pt idx="423">
                  <c:v>2.2292100000000001</c:v>
                </c:pt>
                <c:pt idx="424">
                  <c:v>2.23448</c:v>
                </c:pt>
                <c:pt idx="425">
                  <c:v>2.2397499999999986</c:v>
                </c:pt>
                <c:pt idx="426">
                  <c:v>2.2450199999999998</c:v>
                </c:pt>
                <c:pt idx="427">
                  <c:v>2.2502900000000001</c:v>
                </c:pt>
                <c:pt idx="428">
                  <c:v>2.25556</c:v>
                </c:pt>
                <c:pt idx="429">
                  <c:v>2.2608299999999999</c:v>
                </c:pt>
                <c:pt idx="430">
                  <c:v>2.2660999999999998</c:v>
                </c:pt>
                <c:pt idx="431">
                  <c:v>2.2713700000000001</c:v>
                </c:pt>
                <c:pt idx="432">
                  <c:v>2.2766399999999987</c:v>
                </c:pt>
                <c:pt idx="433">
                  <c:v>2.2819099999999999</c:v>
                </c:pt>
                <c:pt idx="434">
                  <c:v>2.287180000000002</c:v>
                </c:pt>
                <c:pt idx="435">
                  <c:v>2.2924499999999983</c:v>
                </c:pt>
                <c:pt idx="436">
                  <c:v>2.2977200000000013</c:v>
                </c:pt>
                <c:pt idx="437">
                  <c:v>2.3029899999999985</c:v>
                </c:pt>
                <c:pt idx="438">
                  <c:v>2.3082599999999989</c:v>
                </c:pt>
                <c:pt idx="439">
                  <c:v>2.3135300000000001</c:v>
                </c:pt>
                <c:pt idx="440">
                  <c:v>2.3187999999999986</c:v>
                </c:pt>
                <c:pt idx="441">
                  <c:v>2.3240699999999985</c:v>
                </c:pt>
                <c:pt idx="442">
                  <c:v>2.3293399999999997</c:v>
                </c:pt>
                <c:pt idx="443">
                  <c:v>2.3346099999999983</c:v>
                </c:pt>
                <c:pt idx="444">
                  <c:v>2.3398799999999977</c:v>
                </c:pt>
                <c:pt idx="445">
                  <c:v>2.3451499999999985</c:v>
                </c:pt>
                <c:pt idx="446">
                  <c:v>2.3504199999999988</c:v>
                </c:pt>
                <c:pt idx="447">
                  <c:v>2.3556899999999983</c:v>
                </c:pt>
                <c:pt idx="448">
                  <c:v>2.3609599999999986</c:v>
                </c:pt>
                <c:pt idx="449">
                  <c:v>2.3662299999999985</c:v>
                </c:pt>
                <c:pt idx="450">
                  <c:v>2.3714999999999988</c:v>
                </c:pt>
                <c:pt idx="451">
                  <c:v>2.3767699999999983</c:v>
                </c:pt>
                <c:pt idx="452">
                  <c:v>2.3820399999999986</c:v>
                </c:pt>
                <c:pt idx="453">
                  <c:v>2.3873099999999998</c:v>
                </c:pt>
                <c:pt idx="454">
                  <c:v>2.3925799999999988</c:v>
                </c:pt>
                <c:pt idx="455">
                  <c:v>2.3978499999999983</c:v>
                </c:pt>
                <c:pt idx="456">
                  <c:v>2.4031199999999999</c:v>
                </c:pt>
                <c:pt idx="457">
                  <c:v>2.4083899999999998</c:v>
                </c:pt>
                <c:pt idx="458">
                  <c:v>2.4136599999999988</c:v>
                </c:pt>
                <c:pt idx="459">
                  <c:v>2.41893</c:v>
                </c:pt>
                <c:pt idx="460">
                  <c:v>2.4241999999999999</c:v>
                </c:pt>
                <c:pt idx="461">
                  <c:v>2.4294699999999985</c:v>
                </c:pt>
                <c:pt idx="462">
                  <c:v>2.4347399999999997</c:v>
                </c:pt>
                <c:pt idx="463">
                  <c:v>2.44001</c:v>
                </c:pt>
                <c:pt idx="464">
                  <c:v>2.4452799999999986</c:v>
                </c:pt>
                <c:pt idx="465">
                  <c:v>2.4505499999999985</c:v>
                </c:pt>
                <c:pt idx="466">
                  <c:v>2.4558199999999983</c:v>
                </c:pt>
                <c:pt idx="467">
                  <c:v>2.46109</c:v>
                </c:pt>
                <c:pt idx="468">
                  <c:v>2.4663599999999986</c:v>
                </c:pt>
                <c:pt idx="469">
                  <c:v>2.4716299999999989</c:v>
                </c:pt>
                <c:pt idx="470">
                  <c:v>2.4768999999999983</c:v>
                </c:pt>
                <c:pt idx="471">
                  <c:v>2.48217</c:v>
                </c:pt>
                <c:pt idx="472">
                  <c:v>2.4874399999999999</c:v>
                </c:pt>
                <c:pt idx="473">
                  <c:v>2.4927099999999989</c:v>
                </c:pt>
                <c:pt idx="474">
                  <c:v>2.4979800000000001</c:v>
                </c:pt>
                <c:pt idx="475">
                  <c:v>2.50325</c:v>
                </c:pt>
                <c:pt idx="476">
                  <c:v>2.5085199999999999</c:v>
                </c:pt>
                <c:pt idx="477">
                  <c:v>2.5137900000000002</c:v>
                </c:pt>
                <c:pt idx="478">
                  <c:v>2.5190599999999983</c:v>
                </c:pt>
                <c:pt idx="479">
                  <c:v>2.5243300000000013</c:v>
                </c:pt>
                <c:pt idx="480">
                  <c:v>2.5295999999999998</c:v>
                </c:pt>
                <c:pt idx="481">
                  <c:v>2.5348699999999988</c:v>
                </c:pt>
                <c:pt idx="482">
                  <c:v>2.5401400000000001</c:v>
                </c:pt>
                <c:pt idx="483">
                  <c:v>2.54541</c:v>
                </c:pt>
                <c:pt idx="484">
                  <c:v>2.5506799999999985</c:v>
                </c:pt>
                <c:pt idx="485">
                  <c:v>2.5559499999999988</c:v>
                </c:pt>
                <c:pt idx="486">
                  <c:v>2.5612200000000001</c:v>
                </c:pt>
                <c:pt idx="487">
                  <c:v>2.5664899999999986</c:v>
                </c:pt>
                <c:pt idx="488">
                  <c:v>2.5717599999999985</c:v>
                </c:pt>
                <c:pt idx="489">
                  <c:v>2.5770300000000002</c:v>
                </c:pt>
                <c:pt idx="490">
                  <c:v>2.5823</c:v>
                </c:pt>
                <c:pt idx="491">
                  <c:v>2.5875699999999999</c:v>
                </c:pt>
                <c:pt idx="492">
                  <c:v>2.5928399999999985</c:v>
                </c:pt>
                <c:pt idx="493">
                  <c:v>2.5981100000000001</c:v>
                </c:pt>
                <c:pt idx="494">
                  <c:v>2.6033800000000014</c:v>
                </c:pt>
                <c:pt idx="495">
                  <c:v>2.6086499999999986</c:v>
                </c:pt>
                <c:pt idx="496">
                  <c:v>2.6139199999999998</c:v>
                </c:pt>
                <c:pt idx="497">
                  <c:v>2.6191900000000001</c:v>
                </c:pt>
                <c:pt idx="498">
                  <c:v>2.62446</c:v>
                </c:pt>
                <c:pt idx="499">
                  <c:v>2.6297299999999999</c:v>
                </c:pt>
                <c:pt idx="500">
                  <c:v>2.6349999999999998</c:v>
                </c:pt>
                <c:pt idx="501">
                  <c:v>2.6402700000000001</c:v>
                </c:pt>
                <c:pt idx="502">
                  <c:v>2.64554</c:v>
                </c:pt>
                <c:pt idx="503">
                  <c:v>2.6508099999999986</c:v>
                </c:pt>
                <c:pt idx="504">
                  <c:v>2.6560799999999989</c:v>
                </c:pt>
                <c:pt idx="505">
                  <c:v>2.6613500000000001</c:v>
                </c:pt>
                <c:pt idx="506">
                  <c:v>2.66662</c:v>
                </c:pt>
                <c:pt idx="507">
                  <c:v>2.6718899999999985</c:v>
                </c:pt>
                <c:pt idx="508">
                  <c:v>2.6771600000000002</c:v>
                </c:pt>
                <c:pt idx="509">
                  <c:v>2.6824300000000001</c:v>
                </c:pt>
                <c:pt idx="510">
                  <c:v>2.6877000000000013</c:v>
                </c:pt>
                <c:pt idx="511">
                  <c:v>2.6929699999999985</c:v>
                </c:pt>
                <c:pt idx="512">
                  <c:v>2.6982399999999997</c:v>
                </c:pt>
                <c:pt idx="513">
                  <c:v>2.7035100000000014</c:v>
                </c:pt>
                <c:pt idx="514">
                  <c:v>2.7087800000000013</c:v>
                </c:pt>
                <c:pt idx="515">
                  <c:v>2.7140499999999985</c:v>
                </c:pt>
                <c:pt idx="516">
                  <c:v>2.7193200000000002</c:v>
                </c:pt>
                <c:pt idx="517">
                  <c:v>2.7245900000000014</c:v>
                </c:pt>
                <c:pt idx="518">
                  <c:v>2.72986</c:v>
                </c:pt>
                <c:pt idx="519">
                  <c:v>2.7351299999999998</c:v>
                </c:pt>
                <c:pt idx="520">
                  <c:v>2.7404000000000002</c:v>
                </c:pt>
                <c:pt idx="521">
                  <c:v>2.7456700000000001</c:v>
                </c:pt>
                <c:pt idx="522">
                  <c:v>2.7509399999999999</c:v>
                </c:pt>
                <c:pt idx="523">
                  <c:v>2.7562099999999985</c:v>
                </c:pt>
                <c:pt idx="524">
                  <c:v>2.7614800000000002</c:v>
                </c:pt>
                <c:pt idx="525">
                  <c:v>2.76675</c:v>
                </c:pt>
                <c:pt idx="526">
                  <c:v>2.7720199999999986</c:v>
                </c:pt>
                <c:pt idx="527">
                  <c:v>2.7772899999999998</c:v>
                </c:pt>
                <c:pt idx="528">
                  <c:v>2.7825600000000001</c:v>
                </c:pt>
                <c:pt idx="529">
                  <c:v>2.7878300000000014</c:v>
                </c:pt>
                <c:pt idx="530">
                  <c:v>2.7930999999999999</c:v>
                </c:pt>
                <c:pt idx="531">
                  <c:v>2.7983699999999998</c:v>
                </c:pt>
                <c:pt idx="532">
                  <c:v>2.8036399999999997</c:v>
                </c:pt>
                <c:pt idx="533">
                  <c:v>2.80891</c:v>
                </c:pt>
                <c:pt idx="534">
                  <c:v>2.8141799999999986</c:v>
                </c:pt>
                <c:pt idx="535">
                  <c:v>2.8194499999999971</c:v>
                </c:pt>
                <c:pt idx="536">
                  <c:v>2.8247200000000001</c:v>
                </c:pt>
                <c:pt idx="537">
                  <c:v>2.82999</c:v>
                </c:pt>
                <c:pt idx="538">
                  <c:v>2.8352599999999972</c:v>
                </c:pt>
                <c:pt idx="539">
                  <c:v>2.8405300000000002</c:v>
                </c:pt>
                <c:pt idx="540">
                  <c:v>2.8457999999999997</c:v>
                </c:pt>
                <c:pt idx="541">
                  <c:v>2.8510699999999982</c:v>
                </c:pt>
                <c:pt idx="542">
                  <c:v>2.8563399999999985</c:v>
                </c:pt>
                <c:pt idx="543">
                  <c:v>2.8616099999999989</c:v>
                </c:pt>
                <c:pt idx="544">
                  <c:v>2.8668799999999983</c:v>
                </c:pt>
                <c:pt idx="545">
                  <c:v>2.8721499999999978</c:v>
                </c:pt>
                <c:pt idx="546">
                  <c:v>2.8774199999999985</c:v>
                </c:pt>
                <c:pt idx="547">
                  <c:v>2.8826899999999989</c:v>
                </c:pt>
                <c:pt idx="548">
                  <c:v>2.8879600000000001</c:v>
                </c:pt>
                <c:pt idx="549">
                  <c:v>2.89323</c:v>
                </c:pt>
                <c:pt idx="550">
                  <c:v>2.8984999999999985</c:v>
                </c:pt>
                <c:pt idx="551">
                  <c:v>2.9037700000000002</c:v>
                </c:pt>
                <c:pt idx="552">
                  <c:v>2.9090399999999987</c:v>
                </c:pt>
                <c:pt idx="553">
                  <c:v>2.91431</c:v>
                </c:pt>
                <c:pt idx="554">
                  <c:v>2.9195799999999985</c:v>
                </c:pt>
                <c:pt idx="555">
                  <c:v>2.9248499999999988</c:v>
                </c:pt>
                <c:pt idx="556">
                  <c:v>2.9301200000000001</c:v>
                </c:pt>
                <c:pt idx="557">
                  <c:v>2.9353899999999986</c:v>
                </c:pt>
                <c:pt idx="558">
                  <c:v>2.9406599999999985</c:v>
                </c:pt>
                <c:pt idx="559">
                  <c:v>2.9459300000000002</c:v>
                </c:pt>
                <c:pt idx="560">
                  <c:v>2.9511999999999987</c:v>
                </c:pt>
                <c:pt idx="561">
                  <c:v>2.9564699999999973</c:v>
                </c:pt>
                <c:pt idx="562">
                  <c:v>2.9617399999999998</c:v>
                </c:pt>
                <c:pt idx="563">
                  <c:v>2.9670100000000001</c:v>
                </c:pt>
                <c:pt idx="564">
                  <c:v>2.9722799999999983</c:v>
                </c:pt>
                <c:pt idx="565">
                  <c:v>2.9775499999999986</c:v>
                </c:pt>
                <c:pt idx="566">
                  <c:v>2.9828199999999985</c:v>
                </c:pt>
                <c:pt idx="567">
                  <c:v>2.9880900000000001</c:v>
                </c:pt>
                <c:pt idx="568">
                  <c:v>2.99336</c:v>
                </c:pt>
                <c:pt idx="569">
                  <c:v>2.9986299999999986</c:v>
                </c:pt>
                <c:pt idx="570">
                  <c:v>3.0038999999999998</c:v>
                </c:pt>
                <c:pt idx="571">
                  <c:v>3.0091700000000001</c:v>
                </c:pt>
                <c:pt idx="572">
                  <c:v>3.0144399999999987</c:v>
                </c:pt>
                <c:pt idx="573">
                  <c:v>3.0197099999999986</c:v>
                </c:pt>
                <c:pt idx="574">
                  <c:v>3.0249799999999998</c:v>
                </c:pt>
                <c:pt idx="575">
                  <c:v>3.0302499999999983</c:v>
                </c:pt>
                <c:pt idx="576">
                  <c:v>3.03552</c:v>
                </c:pt>
                <c:pt idx="577">
                  <c:v>3.0407899999999999</c:v>
                </c:pt>
                <c:pt idx="578">
                  <c:v>3.0460599999999989</c:v>
                </c:pt>
                <c:pt idx="579">
                  <c:v>3.0513300000000001</c:v>
                </c:pt>
                <c:pt idx="580">
                  <c:v>3.0565999999999987</c:v>
                </c:pt>
                <c:pt idx="581">
                  <c:v>3.0618699999999985</c:v>
                </c:pt>
                <c:pt idx="582">
                  <c:v>3.0671400000000002</c:v>
                </c:pt>
                <c:pt idx="583">
                  <c:v>3.0724099999999983</c:v>
                </c:pt>
                <c:pt idx="584">
                  <c:v>3.07768</c:v>
                </c:pt>
                <c:pt idx="585">
                  <c:v>3.0829499999999985</c:v>
                </c:pt>
                <c:pt idx="586">
                  <c:v>3.0882200000000002</c:v>
                </c:pt>
                <c:pt idx="587">
                  <c:v>3.0934900000000001</c:v>
                </c:pt>
                <c:pt idx="588">
                  <c:v>3.09876</c:v>
                </c:pt>
                <c:pt idx="589">
                  <c:v>3.1040299999999998</c:v>
                </c:pt>
                <c:pt idx="590">
                  <c:v>3.1093000000000002</c:v>
                </c:pt>
                <c:pt idx="591">
                  <c:v>3.1145700000000001</c:v>
                </c:pt>
                <c:pt idx="592">
                  <c:v>3.1198399999999986</c:v>
                </c:pt>
                <c:pt idx="593">
                  <c:v>3.1251099999999998</c:v>
                </c:pt>
                <c:pt idx="594">
                  <c:v>3.1303800000000002</c:v>
                </c:pt>
                <c:pt idx="595">
                  <c:v>3.1356499999999983</c:v>
                </c:pt>
                <c:pt idx="596">
                  <c:v>3.1409199999999999</c:v>
                </c:pt>
                <c:pt idx="597">
                  <c:v>3.1461899999999998</c:v>
                </c:pt>
                <c:pt idx="598">
                  <c:v>3.1514599999999988</c:v>
                </c:pt>
                <c:pt idx="599">
                  <c:v>3.15673</c:v>
                </c:pt>
                <c:pt idx="600">
                  <c:v>3.1619999999999999</c:v>
                </c:pt>
                <c:pt idx="601">
                  <c:v>3.1672699999999998</c:v>
                </c:pt>
                <c:pt idx="602">
                  <c:v>3.1725399999999997</c:v>
                </c:pt>
                <c:pt idx="603">
                  <c:v>3.17781</c:v>
                </c:pt>
                <c:pt idx="604">
                  <c:v>3.1830799999999999</c:v>
                </c:pt>
                <c:pt idx="605">
                  <c:v>3.1883499999999998</c:v>
                </c:pt>
                <c:pt idx="606">
                  <c:v>3.1936200000000001</c:v>
                </c:pt>
                <c:pt idx="607">
                  <c:v>3.19889</c:v>
                </c:pt>
                <c:pt idx="608">
                  <c:v>3.2041599999999999</c:v>
                </c:pt>
                <c:pt idx="609">
                  <c:v>3.2094299999999998</c:v>
                </c:pt>
                <c:pt idx="610">
                  <c:v>3.2147000000000001</c:v>
                </c:pt>
                <c:pt idx="611">
                  <c:v>3.21997</c:v>
                </c:pt>
                <c:pt idx="612">
                  <c:v>3.2252399999999999</c:v>
                </c:pt>
                <c:pt idx="613">
                  <c:v>3.2305100000000002</c:v>
                </c:pt>
                <c:pt idx="614">
                  <c:v>3.2357800000000001</c:v>
                </c:pt>
                <c:pt idx="615">
                  <c:v>3.24105</c:v>
                </c:pt>
                <c:pt idx="616">
                  <c:v>3.2463199999999999</c:v>
                </c:pt>
                <c:pt idx="617">
                  <c:v>3.2515900000000002</c:v>
                </c:pt>
                <c:pt idx="618">
                  <c:v>3.2568599999999983</c:v>
                </c:pt>
                <c:pt idx="619">
                  <c:v>3.2621300000000013</c:v>
                </c:pt>
                <c:pt idx="620">
                  <c:v>3.2674000000000012</c:v>
                </c:pt>
                <c:pt idx="621">
                  <c:v>3.2726699999999989</c:v>
                </c:pt>
                <c:pt idx="622">
                  <c:v>3.2779400000000001</c:v>
                </c:pt>
                <c:pt idx="623">
                  <c:v>3.2832100000000013</c:v>
                </c:pt>
                <c:pt idx="624">
                  <c:v>3.2884799999999998</c:v>
                </c:pt>
                <c:pt idx="625">
                  <c:v>3.2937500000000002</c:v>
                </c:pt>
                <c:pt idx="626">
                  <c:v>3.2990200000000001</c:v>
                </c:pt>
                <c:pt idx="627">
                  <c:v>3.3042899999999986</c:v>
                </c:pt>
                <c:pt idx="628">
                  <c:v>3.3095599999999985</c:v>
                </c:pt>
                <c:pt idx="629">
                  <c:v>3.3148299999999988</c:v>
                </c:pt>
                <c:pt idx="630">
                  <c:v>3.3201000000000001</c:v>
                </c:pt>
                <c:pt idx="631">
                  <c:v>3.3253699999999986</c:v>
                </c:pt>
                <c:pt idx="632">
                  <c:v>3.3306399999999985</c:v>
                </c:pt>
                <c:pt idx="633">
                  <c:v>3.3359099999999988</c:v>
                </c:pt>
                <c:pt idx="634">
                  <c:v>3.34118</c:v>
                </c:pt>
                <c:pt idx="635">
                  <c:v>3.3464499999999973</c:v>
                </c:pt>
                <c:pt idx="636">
                  <c:v>3.3517199999999985</c:v>
                </c:pt>
                <c:pt idx="637">
                  <c:v>3.3569899999999988</c:v>
                </c:pt>
                <c:pt idx="638">
                  <c:v>3.3622599999999983</c:v>
                </c:pt>
                <c:pt idx="639">
                  <c:v>3.3675299999999999</c:v>
                </c:pt>
                <c:pt idx="640">
                  <c:v>3.3727999999999985</c:v>
                </c:pt>
                <c:pt idx="641">
                  <c:v>3.3780699999999984</c:v>
                </c:pt>
                <c:pt idx="642">
                  <c:v>3.38334</c:v>
                </c:pt>
                <c:pt idx="643">
                  <c:v>3.3886099999999986</c:v>
                </c:pt>
                <c:pt idx="644">
                  <c:v>3.3938799999999985</c:v>
                </c:pt>
                <c:pt idx="645">
                  <c:v>3.3991499999999983</c:v>
                </c:pt>
                <c:pt idx="646">
                  <c:v>3.40442</c:v>
                </c:pt>
                <c:pt idx="647">
                  <c:v>3.4096899999999986</c:v>
                </c:pt>
                <c:pt idx="648">
                  <c:v>3.4149599999999989</c:v>
                </c:pt>
                <c:pt idx="649">
                  <c:v>3.4202300000000001</c:v>
                </c:pt>
                <c:pt idx="650">
                  <c:v>3.4255</c:v>
                </c:pt>
                <c:pt idx="651">
                  <c:v>3.4307699999999985</c:v>
                </c:pt>
                <c:pt idx="652">
                  <c:v>3.4360399999999984</c:v>
                </c:pt>
                <c:pt idx="653">
                  <c:v>3.4413100000000001</c:v>
                </c:pt>
                <c:pt idx="654">
                  <c:v>3.44658</c:v>
                </c:pt>
                <c:pt idx="655">
                  <c:v>3.4518499999999972</c:v>
                </c:pt>
                <c:pt idx="656">
                  <c:v>3.4571200000000002</c:v>
                </c:pt>
                <c:pt idx="657">
                  <c:v>3.4623900000000001</c:v>
                </c:pt>
                <c:pt idx="658">
                  <c:v>3.46766</c:v>
                </c:pt>
                <c:pt idx="659">
                  <c:v>3.4729299999999985</c:v>
                </c:pt>
                <c:pt idx="660">
                  <c:v>3.4781999999999997</c:v>
                </c:pt>
                <c:pt idx="661">
                  <c:v>3.4834700000000001</c:v>
                </c:pt>
                <c:pt idx="662">
                  <c:v>3.48874</c:v>
                </c:pt>
                <c:pt idx="663">
                  <c:v>3.4940099999999985</c:v>
                </c:pt>
                <c:pt idx="664">
                  <c:v>3.4992799999999988</c:v>
                </c:pt>
                <c:pt idx="665">
                  <c:v>3.5045500000000001</c:v>
                </c:pt>
                <c:pt idx="666">
                  <c:v>3.5098199999999986</c:v>
                </c:pt>
                <c:pt idx="667">
                  <c:v>3.5150899999999985</c:v>
                </c:pt>
                <c:pt idx="668">
                  <c:v>3.5203600000000002</c:v>
                </c:pt>
                <c:pt idx="669">
                  <c:v>3.52563</c:v>
                </c:pt>
                <c:pt idx="670">
                  <c:v>3.5308999999999986</c:v>
                </c:pt>
                <c:pt idx="671">
                  <c:v>3.5361699999999985</c:v>
                </c:pt>
                <c:pt idx="672">
                  <c:v>3.5414399999999997</c:v>
                </c:pt>
                <c:pt idx="673">
                  <c:v>3.54671</c:v>
                </c:pt>
                <c:pt idx="674">
                  <c:v>3.5519799999999986</c:v>
                </c:pt>
                <c:pt idx="675">
                  <c:v>3.5572499999999985</c:v>
                </c:pt>
                <c:pt idx="676">
                  <c:v>3.5625200000000001</c:v>
                </c:pt>
                <c:pt idx="677">
                  <c:v>3.5677900000000013</c:v>
                </c:pt>
                <c:pt idx="678">
                  <c:v>3.5730599999999986</c:v>
                </c:pt>
                <c:pt idx="679">
                  <c:v>3.5783299999999998</c:v>
                </c:pt>
                <c:pt idx="680">
                  <c:v>3.5836000000000001</c:v>
                </c:pt>
                <c:pt idx="681">
                  <c:v>3.58887</c:v>
                </c:pt>
                <c:pt idx="682">
                  <c:v>3.5941399999999999</c:v>
                </c:pt>
                <c:pt idx="683">
                  <c:v>3.5994099999999989</c:v>
                </c:pt>
                <c:pt idx="684">
                  <c:v>3.6046800000000001</c:v>
                </c:pt>
                <c:pt idx="685">
                  <c:v>3.60995</c:v>
                </c:pt>
                <c:pt idx="686">
                  <c:v>3.6152199999999985</c:v>
                </c:pt>
                <c:pt idx="687">
                  <c:v>3.6204900000000002</c:v>
                </c:pt>
                <c:pt idx="688">
                  <c:v>3.6257600000000001</c:v>
                </c:pt>
                <c:pt idx="689">
                  <c:v>3.63103</c:v>
                </c:pt>
                <c:pt idx="690">
                  <c:v>3.6362999999999985</c:v>
                </c:pt>
                <c:pt idx="691">
                  <c:v>3.6415700000000002</c:v>
                </c:pt>
                <c:pt idx="692">
                  <c:v>3.6468399999999987</c:v>
                </c:pt>
                <c:pt idx="693">
                  <c:v>3.65211</c:v>
                </c:pt>
                <c:pt idx="694">
                  <c:v>3.6573799999999999</c:v>
                </c:pt>
                <c:pt idx="695">
                  <c:v>3.6626499999999989</c:v>
                </c:pt>
                <c:pt idx="696">
                  <c:v>3.6679200000000014</c:v>
                </c:pt>
                <c:pt idx="697">
                  <c:v>3.6731900000000013</c:v>
                </c:pt>
                <c:pt idx="698">
                  <c:v>3.6784599999999985</c:v>
                </c:pt>
                <c:pt idx="699">
                  <c:v>3.6837300000000015</c:v>
                </c:pt>
                <c:pt idx="700">
                  <c:v>3.6890000000000001</c:v>
                </c:pt>
                <c:pt idx="701">
                  <c:v>3.6942699999999986</c:v>
                </c:pt>
                <c:pt idx="702">
                  <c:v>3.6995399999999998</c:v>
                </c:pt>
                <c:pt idx="703">
                  <c:v>3.7048100000000002</c:v>
                </c:pt>
                <c:pt idx="704">
                  <c:v>3.71008</c:v>
                </c:pt>
                <c:pt idx="705">
                  <c:v>3.7153499999999986</c:v>
                </c:pt>
                <c:pt idx="706">
                  <c:v>3.7206199999999998</c:v>
                </c:pt>
                <c:pt idx="707">
                  <c:v>3.7258900000000001</c:v>
                </c:pt>
                <c:pt idx="708">
                  <c:v>3.73116</c:v>
                </c:pt>
                <c:pt idx="709">
                  <c:v>3.7364299999999986</c:v>
                </c:pt>
                <c:pt idx="710">
                  <c:v>3.7416999999999998</c:v>
                </c:pt>
                <c:pt idx="711">
                  <c:v>3.7469700000000001</c:v>
                </c:pt>
                <c:pt idx="712">
                  <c:v>3.7522399999999987</c:v>
                </c:pt>
                <c:pt idx="713">
                  <c:v>3.7575099999999999</c:v>
                </c:pt>
                <c:pt idx="714">
                  <c:v>3.7627799999999998</c:v>
                </c:pt>
                <c:pt idx="715">
                  <c:v>3.7680500000000001</c:v>
                </c:pt>
                <c:pt idx="716">
                  <c:v>3.7733200000000013</c:v>
                </c:pt>
                <c:pt idx="717">
                  <c:v>3.7785899999999999</c:v>
                </c:pt>
                <c:pt idx="718">
                  <c:v>3.7838599999999998</c:v>
                </c:pt>
                <c:pt idx="719">
                  <c:v>3.7891300000000014</c:v>
                </c:pt>
                <c:pt idx="720">
                  <c:v>3.7944</c:v>
                </c:pt>
                <c:pt idx="721">
                  <c:v>3.7996699999999985</c:v>
                </c:pt>
                <c:pt idx="722">
                  <c:v>3.8049399999999998</c:v>
                </c:pt>
                <c:pt idx="723">
                  <c:v>3.8102099999999983</c:v>
                </c:pt>
                <c:pt idx="724">
                  <c:v>3.8154799999999982</c:v>
                </c:pt>
                <c:pt idx="725">
                  <c:v>3.8207499999999985</c:v>
                </c:pt>
                <c:pt idx="726">
                  <c:v>3.8260199999999989</c:v>
                </c:pt>
                <c:pt idx="727">
                  <c:v>3.8312899999999983</c:v>
                </c:pt>
                <c:pt idx="728">
                  <c:v>3.8365599999999977</c:v>
                </c:pt>
                <c:pt idx="729">
                  <c:v>3.8418299999999985</c:v>
                </c:pt>
                <c:pt idx="730">
                  <c:v>3.8471000000000002</c:v>
                </c:pt>
                <c:pt idx="731">
                  <c:v>3.8523699999999983</c:v>
                </c:pt>
                <c:pt idx="732">
                  <c:v>3.8576399999999986</c:v>
                </c:pt>
                <c:pt idx="733">
                  <c:v>3.8629099999999985</c:v>
                </c:pt>
                <c:pt idx="734">
                  <c:v>3.8681800000000002</c:v>
                </c:pt>
                <c:pt idx="735">
                  <c:v>3.8734499999999983</c:v>
                </c:pt>
                <c:pt idx="736">
                  <c:v>3.8787199999999986</c:v>
                </c:pt>
                <c:pt idx="737">
                  <c:v>3.8839899999999998</c:v>
                </c:pt>
                <c:pt idx="738">
                  <c:v>3.8892599999999988</c:v>
                </c:pt>
                <c:pt idx="739">
                  <c:v>3.89453</c:v>
                </c:pt>
                <c:pt idx="740">
                  <c:v>3.8997999999999986</c:v>
                </c:pt>
                <c:pt idx="741">
                  <c:v>3.9050699999999985</c:v>
                </c:pt>
                <c:pt idx="742">
                  <c:v>3.9103399999999997</c:v>
                </c:pt>
                <c:pt idx="743">
                  <c:v>3.9156099999999983</c:v>
                </c:pt>
                <c:pt idx="744">
                  <c:v>3.9208799999999986</c:v>
                </c:pt>
                <c:pt idx="745">
                  <c:v>3.9261499999999985</c:v>
                </c:pt>
                <c:pt idx="746">
                  <c:v>3.9314199999999984</c:v>
                </c:pt>
                <c:pt idx="747">
                  <c:v>3.9366899999999982</c:v>
                </c:pt>
                <c:pt idx="748">
                  <c:v>3.9419599999999986</c:v>
                </c:pt>
                <c:pt idx="749">
                  <c:v>3.9472299999999998</c:v>
                </c:pt>
                <c:pt idx="750">
                  <c:v>3.9524999999999983</c:v>
                </c:pt>
                <c:pt idx="751">
                  <c:v>3.95777</c:v>
                </c:pt>
                <c:pt idx="752">
                  <c:v>3.9630399999999999</c:v>
                </c:pt>
                <c:pt idx="753">
                  <c:v>3.9683099999999998</c:v>
                </c:pt>
                <c:pt idx="754">
                  <c:v>3.9735800000000001</c:v>
                </c:pt>
                <c:pt idx="755">
                  <c:v>3.9788499999999982</c:v>
                </c:pt>
                <c:pt idx="756">
                  <c:v>3.9841199999999999</c:v>
                </c:pt>
                <c:pt idx="757">
                  <c:v>3.9893900000000002</c:v>
                </c:pt>
                <c:pt idx="758">
                  <c:v>3.9946599999999983</c:v>
                </c:pt>
                <c:pt idx="759">
                  <c:v>3.99993</c:v>
                </c:pt>
                <c:pt idx="760">
                  <c:v>4.0052000000000003</c:v>
                </c:pt>
                <c:pt idx="761">
                  <c:v>4.0104699999999998</c:v>
                </c:pt>
                <c:pt idx="762">
                  <c:v>4.0157400000000001</c:v>
                </c:pt>
                <c:pt idx="763">
                  <c:v>4.0210099999999995</c:v>
                </c:pt>
                <c:pt idx="764">
                  <c:v>4.0262799999999999</c:v>
                </c:pt>
                <c:pt idx="765">
                  <c:v>4.0315500000000002</c:v>
                </c:pt>
                <c:pt idx="766">
                  <c:v>4.0368199999999996</c:v>
                </c:pt>
                <c:pt idx="767">
                  <c:v>4.04209</c:v>
                </c:pt>
                <c:pt idx="768">
                  <c:v>4.0473600000000003</c:v>
                </c:pt>
                <c:pt idx="769">
                  <c:v>4.0526299999999997</c:v>
                </c:pt>
                <c:pt idx="770">
                  <c:v>4.0578999999999974</c:v>
                </c:pt>
                <c:pt idx="771">
                  <c:v>4.0631699999999995</c:v>
                </c:pt>
                <c:pt idx="772">
                  <c:v>4.0684399999999972</c:v>
                </c:pt>
                <c:pt idx="773">
                  <c:v>4.0737100000000002</c:v>
                </c:pt>
                <c:pt idx="774">
                  <c:v>4.0789799999999996</c:v>
                </c:pt>
                <c:pt idx="775">
                  <c:v>4.0842499999999999</c:v>
                </c:pt>
                <c:pt idx="776">
                  <c:v>4.0895200000000003</c:v>
                </c:pt>
                <c:pt idx="777">
                  <c:v>4.094789999999997</c:v>
                </c:pt>
                <c:pt idx="778">
                  <c:v>4.10006</c:v>
                </c:pt>
                <c:pt idx="779">
                  <c:v>4.1053299999999995</c:v>
                </c:pt>
                <c:pt idx="780">
                  <c:v>4.1105999999999971</c:v>
                </c:pt>
                <c:pt idx="781">
                  <c:v>4.1158699999999975</c:v>
                </c:pt>
                <c:pt idx="782">
                  <c:v>4.1211399999999969</c:v>
                </c:pt>
                <c:pt idx="783">
                  <c:v>4.1264099999999972</c:v>
                </c:pt>
                <c:pt idx="784">
                  <c:v>4.1316800000000002</c:v>
                </c:pt>
                <c:pt idx="785">
                  <c:v>4.1369499999999997</c:v>
                </c:pt>
                <c:pt idx="786">
                  <c:v>4.14222</c:v>
                </c:pt>
                <c:pt idx="787">
                  <c:v>4.1474899999999977</c:v>
                </c:pt>
                <c:pt idx="788">
                  <c:v>4.1527599999999971</c:v>
                </c:pt>
                <c:pt idx="789">
                  <c:v>4.1580299999999975</c:v>
                </c:pt>
                <c:pt idx="790">
                  <c:v>4.1632999999999996</c:v>
                </c:pt>
                <c:pt idx="791">
                  <c:v>4.1685699999999972</c:v>
                </c:pt>
                <c:pt idx="792">
                  <c:v>4.1738400000000002</c:v>
                </c:pt>
                <c:pt idx="793">
                  <c:v>4.1791099999999997</c:v>
                </c:pt>
                <c:pt idx="794">
                  <c:v>4.1843799999999973</c:v>
                </c:pt>
                <c:pt idx="795">
                  <c:v>4.1896500000000003</c:v>
                </c:pt>
                <c:pt idx="796">
                  <c:v>4.1949199999999944</c:v>
                </c:pt>
                <c:pt idx="797">
                  <c:v>4.2001900000000001</c:v>
                </c:pt>
                <c:pt idx="798">
                  <c:v>4.2054600000000004</c:v>
                </c:pt>
                <c:pt idx="799">
                  <c:v>4.2107299999999999</c:v>
                </c:pt>
                <c:pt idx="800">
                  <c:v>4.2160000000000002</c:v>
                </c:pt>
                <c:pt idx="801">
                  <c:v>4.2212700000000014</c:v>
                </c:pt>
                <c:pt idx="802">
                  <c:v>4.22654</c:v>
                </c:pt>
                <c:pt idx="803">
                  <c:v>4.2318100000000003</c:v>
                </c:pt>
                <c:pt idx="804">
                  <c:v>4.2370799999999997</c:v>
                </c:pt>
                <c:pt idx="805">
                  <c:v>4.2423500000000001</c:v>
                </c:pt>
                <c:pt idx="806">
                  <c:v>4.2476200000000004</c:v>
                </c:pt>
                <c:pt idx="807">
                  <c:v>4.2528899999999972</c:v>
                </c:pt>
                <c:pt idx="808">
                  <c:v>4.2581600000000002</c:v>
                </c:pt>
                <c:pt idx="809">
                  <c:v>4.2634299999999996</c:v>
                </c:pt>
                <c:pt idx="810">
                  <c:v>4.2686999999999999</c:v>
                </c:pt>
                <c:pt idx="811">
                  <c:v>4.2739700000000003</c:v>
                </c:pt>
                <c:pt idx="812">
                  <c:v>4.2792400000000033</c:v>
                </c:pt>
                <c:pt idx="813">
                  <c:v>4.2845099999999974</c:v>
                </c:pt>
                <c:pt idx="814">
                  <c:v>4.2897800000000004</c:v>
                </c:pt>
                <c:pt idx="815">
                  <c:v>4.2950499999999998</c:v>
                </c:pt>
                <c:pt idx="816">
                  <c:v>4.3003200000000001</c:v>
                </c:pt>
                <c:pt idx="817">
                  <c:v>4.3055899999999969</c:v>
                </c:pt>
                <c:pt idx="818">
                  <c:v>4.3108599999999972</c:v>
                </c:pt>
                <c:pt idx="819">
                  <c:v>4.3161299999999985</c:v>
                </c:pt>
                <c:pt idx="820">
                  <c:v>4.3213999999999997</c:v>
                </c:pt>
                <c:pt idx="821">
                  <c:v>4.32667</c:v>
                </c:pt>
                <c:pt idx="822">
                  <c:v>4.3319400000000003</c:v>
                </c:pt>
                <c:pt idx="823">
                  <c:v>4.3372099999999998</c:v>
                </c:pt>
                <c:pt idx="824">
                  <c:v>4.3424799999999975</c:v>
                </c:pt>
                <c:pt idx="825">
                  <c:v>4.3477499999999996</c:v>
                </c:pt>
                <c:pt idx="826">
                  <c:v>4.3530199999999972</c:v>
                </c:pt>
                <c:pt idx="827">
                  <c:v>4.3582900000000002</c:v>
                </c:pt>
                <c:pt idx="828">
                  <c:v>4.363559999999997</c:v>
                </c:pt>
                <c:pt idx="829">
                  <c:v>4.3688299999999973</c:v>
                </c:pt>
                <c:pt idx="830">
                  <c:v>4.3740999999999985</c:v>
                </c:pt>
                <c:pt idx="831">
                  <c:v>4.3793700000000024</c:v>
                </c:pt>
                <c:pt idx="832">
                  <c:v>4.3846400000000001</c:v>
                </c:pt>
                <c:pt idx="833">
                  <c:v>4.3899099999999995</c:v>
                </c:pt>
                <c:pt idx="834">
                  <c:v>4.3951799999999972</c:v>
                </c:pt>
                <c:pt idx="835">
                  <c:v>4.4004500000000002</c:v>
                </c:pt>
                <c:pt idx="836">
                  <c:v>4.4057199999999996</c:v>
                </c:pt>
                <c:pt idx="837">
                  <c:v>4.41099</c:v>
                </c:pt>
                <c:pt idx="838">
                  <c:v>4.416260000000003</c:v>
                </c:pt>
                <c:pt idx="839">
                  <c:v>4.4215299999999997</c:v>
                </c:pt>
                <c:pt idx="840">
                  <c:v>4.4268000000000001</c:v>
                </c:pt>
                <c:pt idx="841">
                  <c:v>4.4320700000000004</c:v>
                </c:pt>
                <c:pt idx="842">
                  <c:v>4.4373399999999998</c:v>
                </c:pt>
                <c:pt idx="843">
                  <c:v>4.4426100000000002</c:v>
                </c:pt>
                <c:pt idx="844">
                  <c:v>4.4478799999999996</c:v>
                </c:pt>
                <c:pt idx="845">
                  <c:v>4.4531499999999999</c:v>
                </c:pt>
                <c:pt idx="846">
                  <c:v>4.4584200000000003</c:v>
                </c:pt>
                <c:pt idx="847">
                  <c:v>4.4636899999999997</c:v>
                </c:pt>
                <c:pt idx="848">
                  <c:v>4.46896</c:v>
                </c:pt>
                <c:pt idx="849">
                  <c:v>4.4742300000000004</c:v>
                </c:pt>
                <c:pt idx="850">
                  <c:v>4.4795000000000025</c:v>
                </c:pt>
                <c:pt idx="851">
                  <c:v>4.4847700000000001</c:v>
                </c:pt>
                <c:pt idx="852">
                  <c:v>4.4900399999999996</c:v>
                </c:pt>
                <c:pt idx="853">
                  <c:v>4.4953099999999999</c:v>
                </c:pt>
                <c:pt idx="854">
                  <c:v>4.5005799999999985</c:v>
                </c:pt>
                <c:pt idx="855">
                  <c:v>4.5058499999999997</c:v>
                </c:pt>
                <c:pt idx="856">
                  <c:v>4.51112</c:v>
                </c:pt>
                <c:pt idx="857">
                  <c:v>4.5163900000000003</c:v>
                </c:pt>
                <c:pt idx="858">
                  <c:v>4.5216599999999998</c:v>
                </c:pt>
                <c:pt idx="859">
                  <c:v>4.5269299999999975</c:v>
                </c:pt>
                <c:pt idx="860">
                  <c:v>4.5321999999999996</c:v>
                </c:pt>
                <c:pt idx="861">
                  <c:v>4.5374699999999999</c:v>
                </c:pt>
                <c:pt idx="862">
                  <c:v>4.5427400000000002</c:v>
                </c:pt>
                <c:pt idx="863">
                  <c:v>4.5480099999999997</c:v>
                </c:pt>
                <c:pt idx="864">
                  <c:v>4.55328</c:v>
                </c:pt>
                <c:pt idx="865">
                  <c:v>4.5585499999999985</c:v>
                </c:pt>
                <c:pt idx="866">
                  <c:v>4.5638199999999971</c:v>
                </c:pt>
                <c:pt idx="867">
                  <c:v>4.5690900000000001</c:v>
                </c:pt>
                <c:pt idx="868">
                  <c:v>4.5743600000000004</c:v>
                </c:pt>
                <c:pt idx="869">
                  <c:v>4.5796300000000025</c:v>
                </c:pt>
                <c:pt idx="870">
                  <c:v>4.5848999999999975</c:v>
                </c:pt>
                <c:pt idx="871">
                  <c:v>4.5901699999999996</c:v>
                </c:pt>
                <c:pt idx="872">
                  <c:v>4.59544</c:v>
                </c:pt>
                <c:pt idx="873">
                  <c:v>4.6007099999999985</c:v>
                </c:pt>
                <c:pt idx="874">
                  <c:v>4.6059799999999971</c:v>
                </c:pt>
                <c:pt idx="875">
                  <c:v>4.6112500000000001</c:v>
                </c:pt>
                <c:pt idx="876">
                  <c:v>4.6165199999999977</c:v>
                </c:pt>
                <c:pt idx="877">
                  <c:v>4.6217899999999972</c:v>
                </c:pt>
                <c:pt idx="878">
                  <c:v>4.6270599999999966</c:v>
                </c:pt>
                <c:pt idx="879">
                  <c:v>4.6323299999999996</c:v>
                </c:pt>
                <c:pt idx="880">
                  <c:v>4.6375999999999973</c:v>
                </c:pt>
                <c:pt idx="881">
                  <c:v>4.6428699999999985</c:v>
                </c:pt>
                <c:pt idx="882">
                  <c:v>4.6481399999999971</c:v>
                </c:pt>
                <c:pt idx="883">
                  <c:v>4.6534099999999974</c:v>
                </c:pt>
                <c:pt idx="884">
                  <c:v>4.6586799999999995</c:v>
                </c:pt>
                <c:pt idx="885">
                  <c:v>4.6639499999999972</c:v>
                </c:pt>
                <c:pt idx="886">
                  <c:v>4.6692200000000001</c:v>
                </c:pt>
                <c:pt idx="887">
                  <c:v>4.6744899999999969</c:v>
                </c:pt>
                <c:pt idx="888">
                  <c:v>4.6797599999999999</c:v>
                </c:pt>
                <c:pt idx="889">
                  <c:v>4.6850299999999985</c:v>
                </c:pt>
                <c:pt idx="890">
                  <c:v>4.6902999999999997</c:v>
                </c:pt>
                <c:pt idx="891">
                  <c:v>4.6955699999999974</c:v>
                </c:pt>
                <c:pt idx="892">
                  <c:v>4.7008400000000004</c:v>
                </c:pt>
                <c:pt idx="893">
                  <c:v>4.7061099999999998</c:v>
                </c:pt>
                <c:pt idx="894">
                  <c:v>4.7113800000000001</c:v>
                </c:pt>
                <c:pt idx="895">
                  <c:v>4.7166500000000013</c:v>
                </c:pt>
                <c:pt idx="896">
                  <c:v>4.7219199999999972</c:v>
                </c:pt>
                <c:pt idx="897">
                  <c:v>4.7271899999999967</c:v>
                </c:pt>
                <c:pt idx="898">
                  <c:v>4.7324599999999997</c:v>
                </c:pt>
                <c:pt idx="899">
                  <c:v>4.73773</c:v>
                </c:pt>
                <c:pt idx="900">
                  <c:v>4.7430000000000003</c:v>
                </c:pt>
                <c:pt idx="901">
                  <c:v>4.7482700000000024</c:v>
                </c:pt>
                <c:pt idx="902">
                  <c:v>4.7535400000000001</c:v>
                </c:pt>
                <c:pt idx="903">
                  <c:v>4.7588099999999995</c:v>
                </c:pt>
                <c:pt idx="904">
                  <c:v>4.7640799999999972</c:v>
                </c:pt>
                <c:pt idx="905">
                  <c:v>4.7693500000000002</c:v>
                </c:pt>
                <c:pt idx="906">
                  <c:v>4.7746199999999996</c:v>
                </c:pt>
                <c:pt idx="907">
                  <c:v>4.7798900000000026</c:v>
                </c:pt>
                <c:pt idx="908">
                  <c:v>4.7851600000000003</c:v>
                </c:pt>
                <c:pt idx="909">
                  <c:v>4.7904299999999997</c:v>
                </c:pt>
                <c:pt idx="910">
                  <c:v>4.7957000000000001</c:v>
                </c:pt>
                <c:pt idx="911">
                  <c:v>4.8009699999999995</c:v>
                </c:pt>
                <c:pt idx="912">
                  <c:v>4.8062399999999998</c:v>
                </c:pt>
                <c:pt idx="913">
                  <c:v>4.8115099999999975</c:v>
                </c:pt>
                <c:pt idx="914">
                  <c:v>4.8167799999999996</c:v>
                </c:pt>
                <c:pt idx="915">
                  <c:v>4.8220499999999973</c:v>
                </c:pt>
                <c:pt idx="916">
                  <c:v>4.8273199999999967</c:v>
                </c:pt>
                <c:pt idx="917">
                  <c:v>4.8325899999999971</c:v>
                </c:pt>
                <c:pt idx="918">
                  <c:v>4.83786</c:v>
                </c:pt>
                <c:pt idx="919">
                  <c:v>4.8431299999999995</c:v>
                </c:pt>
                <c:pt idx="920">
                  <c:v>4.8483999999999998</c:v>
                </c:pt>
                <c:pt idx="921">
                  <c:v>4.8536700000000002</c:v>
                </c:pt>
                <c:pt idx="922">
                  <c:v>4.8589399999999969</c:v>
                </c:pt>
                <c:pt idx="923">
                  <c:v>4.8642099999999973</c:v>
                </c:pt>
                <c:pt idx="924">
                  <c:v>4.8694799999999985</c:v>
                </c:pt>
                <c:pt idx="925">
                  <c:v>4.8747499999999997</c:v>
                </c:pt>
                <c:pt idx="926">
                  <c:v>4.88002</c:v>
                </c:pt>
                <c:pt idx="927">
                  <c:v>4.8852900000000004</c:v>
                </c:pt>
                <c:pt idx="928">
                  <c:v>4.8905599999999971</c:v>
                </c:pt>
                <c:pt idx="929">
                  <c:v>4.8958299999999975</c:v>
                </c:pt>
                <c:pt idx="930">
                  <c:v>4.9011000000000013</c:v>
                </c:pt>
                <c:pt idx="931">
                  <c:v>4.9063700000000026</c:v>
                </c:pt>
                <c:pt idx="932">
                  <c:v>4.9116400000000029</c:v>
                </c:pt>
                <c:pt idx="933">
                  <c:v>4.9169099999999997</c:v>
                </c:pt>
                <c:pt idx="934">
                  <c:v>4.9221799999999973</c:v>
                </c:pt>
                <c:pt idx="935">
                  <c:v>4.9274499999999986</c:v>
                </c:pt>
                <c:pt idx="936">
                  <c:v>4.9327199999999998</c:v>
                </c:pt>
                <c:pt idx="937">
                  <c:v>4.9379900000000001</c:v>
                </c:pt>
                <c:pt idx="938">
                  <c:v>4.9432600000000031</c:v>
                </c:pt>
                <c:pt idx="939">
                  <c:v>4.9485299999999999</c:v>
                </c:pt>
                <c:pt idx="940">
                  <c:v>4.9538000000000002</c:v>
                </c:pt>
                <c:pt idx="941">
                  <c:v>4.9590700000000014</c:v>
                </c:pt>
                <c:pt idx="942">
                  <c:v>4.96434</c:v>
                </c:pt>
                <c:pt idx="943">
                  <c:v>4.9696100000000003</c:v>
                </c:pt>
                <c:pt idx="944">
                  <c:v>4.9748799999999997</c:v>
                </c:pt>
                <c:pt idx="945">
                  <c:v>4.9801500000000001</c:v>
                </c:pt>
                <c:pt idx="946">
                  <c:v>4.9854200000000004</c:v>
                </c:pt>
                <c:pt idx="947">
                  <c:v>4.9906899999999998</c:v>
                </c:pt>
                <c:pt idx="948">
                  <c:v>4.9959600000000002</c:v>
                </c:pt>
                <c:pt idx="949">
                  <c:v>5.0012300000000014</c:v>
                </c:pt>
                <c:pt idx="950">
                  <c:v>5.0065</c:v>
                </c:pt>
                <c:pt idx="951">
                  <c:v>5.0117700000000003</c:v>
                </c:pt>
                <c:pt idx="952">
                  <c:v>5.0170399999999971</c:v>
                </c:pt>
                <c:pt idx="953">
                  <c:v>5.0223099999999974</c:v>
                </c:pt>
                <c:pt idx="954">
                  <c:v>5.0275799999999968</c:v>
                </c:pt>
                <c:pt idx="955">
                  <c:v>5.0328499999999998</c:v>
                </c:pt>
                <c:pt idx="956">
                  <c:v>5.0381200000000002</c:v>
                </c:pt>
                <c:pt idx="957">
                  <c:v>5.0433899999999996</c:v>
                </c:pt>
                <c:pt idx="958">
                  <c:v>5.0486599999999999</c:v>
                </c:pt>
                <c:pt idx="959">
                  <c:v>5.0539299999999985</c:v>
                </c:pt>
                <c:pt idx="960">
                  <c:v>5.0591999999999997</c:v>
                </c:pt>
                <c:pt idx="961">
                  <c:v>5.0644699999999974</c:v>
                </c:pt>
                <c:pt idx="962">
                  <c:v>5.0697400000000004</c:v>
                </c:pt>
                <c:pt idx="963">
                  <c:v>5.0750099999999998</c:v>
                </c:pt>
                <c:pt idx="964">
                  <c:v>5.0802800000000001</c:v>
                </c:pt>
                <c:pt idx="965">
                  <c:v>5.0855499999999996</c:v>
                </c:pt>
                <c:pt idx="966">
                  <c:v>5.0908199999999972</c:v>
                </c:pt>
                <c:pt idx="967">
                  <c:v>5.0960900000000002</c:v>
                </c:pt>
                <c:pt idx="968">
                  <c:v>5.1013599999999997</c:v>
                </c:pt>
                <c:pt idx="969">
                  <c:v>5.10663</c:v>
                </c:pt>
                <c:pt idx="970">
                  <c:v>5.1118999999999986</c:v>
                </c:pt>
                <c:pt idx="971">
                  <c:v>5.1171699999999971</c:v>
                </c:pt>
                <c:pt idx="972">
                  <c:v>5.1224399999999957</c:v>
                </c:pt>
                <c:pt idx="973">
                  <c:v>5.1277099999999969</c:v>
                </c:pt>
                <c:pt idx="974">
                  <c:v>5.1329799999999972</c:v>
                </c:pt>
                <c:pt idx="975">
                  <c:v>5.1382500000000002</c:v>
                </c:pt>
                <c:pt idx="976">
                  <c:v>5.143519999999997</c:v>
                </c:pt>
                <c:pt idx="977">
                  <c:v>5.14879</c:v>
                </c:pt>
                <c:pt idx="978">
                  <c:v>5.1540599999999968</c:v>
                </c:pt>
                <c:pt idx="979">
                  <c:v>5.1593299999999997</c:v>
                </c:pt>
                <c:pt idx="980">
                  <c:v>5.1645999999999956</c:v>
                </c:pt>
                <c:pt idx="981">
                  <c:v>5.1698699999999995</c:v>
                </c:pt>
                <c:pt idx="982">
                  <c:v>5.1751399999999972</c:v>
                </c:pt>
                <c:pt idx="983">
                  <c:v>5.1804099999999975</c:v>
                </c:pt>
                <c:pt idx="984">
                  <c:v>5.1856799999999996</c:v>
                </c:pt>
                <c:pt idx="985">
                  <c:v>5.1909499999999973</c:v>
                </c:pt>
                <c:pt idx="986">
                  <c:v>5.1962200000000003</c:v>
                </c:pt>
                <c:pt idx="987">
                  <c:v>5.2014899999999997</c:v>
                </c:pt>
                <c:pt idx="988">
                  <c:v>5.2067600000000027</c:v>
                </c:pt>
                <c:pt idx="989">
                  <c:v>5.2120299999999995</c:v>
                </c:pt>
                <c:pt idx="990">
                  <c:v>5.2172999999999998</c:v>
                </c:pt>
                <c:pt idx="991">
                  <c:v>5.2225699999999975</c:v>
                </c:pt>
                <c:pt idx="992">
                  <c:v>5.2278399999999969</c:v>
                </c:pt>
                <c:pt idx="993">
                  <c:v>5.2331099999999999</c:v>
                </c:pt>
                <c:pt idx="994">
                  <c:v>5.2383800000000003</c:v>
                </c:pt>
                <c:pt idx="995">
                  <c:v>5.2436500000000024</c:v>
                </c:pt>
                <c:pt idx="996">
                  <c:v>5.24892</c:v>
                </c:pt>
                <c:pt idx="997">
                  <c:v>5.2541899999999977</c:v>
                </c:pt>
                <c:pt idx="998">
                  <c:v>5.2594599999999998</c:v>
                </c:pt>
                <c:pt idx="999">
                  <c:v>5.2647299999999975</c:v>
                </c:pt>
                <c:pt idx="1000">
                  <c:v>5.2700000000000014</c:v>
                </c:pt>
                <c:pt idx="1001">
                  <c:v>5.2752700000000026</c:v>
                </c:pt>
                <c:pt idx="1002">
                  <c:v>5.2805400000000002</c:v>
                </c:pt>
                <c:pt idx="1003">
                  <c:v>5.2858099999999997</c:v>
                </c:pt>
                <c:pt idx="1004">
                  <c:v>5.29108</c:v>
                </c:pt>
                <c:pt idx="1005">
                  <c:v>5.2963500000000003</c:v>
                </c:pt>
                <c:pt idx="1006">
                  <c:v>5.3016199999999998</c:v>
                </c:pt>
                <c:pt idx="1007">
                  <c:v>5.3068900000000001</c:v>
                </c:pt>
                <c:pt idx="1008">
                  <c:v>5.3121599999999978</c:v>
                </c:pt>
                <c:pt idx="1009">
                  <c:v>5.3174299999999972</c:v>
                </c:pt>
                <c:pt idx="1010">
                  <c:v>5.3226999999999975</c:v>
                </c:pt>
                <c:pt idx="1011">
                  <c:v>5.327969999999997</c:v>
                </c:pt>
                <c:pt idx="1012">
                  <c:v>5.3332400000000026</c:v>
                </c:pt>
                <c:pt idx="1013">
                  <c:v>5.3385099999999985</c:v>
                </c:pt>
                <c:pt idx="1014">
                  <c:v>5.3437799999999998</c:v>
                </c:pt>
                <c:pt idx="1015">
                  <c:v>5.3490500000000001</c:v>
                </c:pt>
                <c:pt idx="1016">
                  <c:v>5.3543199999999977</c:v>
                </c:pt>
                <c:pt idx="1017">
                  <c:v>5.3595899999999972</c:v>
                </c:pt>
                <c:pt idx="1018">
                  <c:v>5.3648599999999966</c:v>
                </c:pt>
                <c:pt idx="1019">
                  <c:v>5.3701299999999996</c:v>
                </c:pt>
                <c:pt idx="1020">
                  <c:v>5.3754</c:v>
                </c:pt>
                <c:pt idx="1021">
                  <c:v>5.3806700000000003</c:v>
                </c:pt>
                <c:pt idx="1022">
                  <c:v>5.3859399999999971</c:v>
                </c:pt>
                <c:pt idx="1023">
                  <c:v>5.3912100000000001</c:v>
                </c:pt>
                <c:pt idx="1024">
                  <c:v>5.3964799999999995</c:v>
                </c:pt>
                <c:pt idx="1025">
                  <c:v>5.4017500000000025</c:v>
                </c:pt>
                <c:pt idx="1026">
                  <c:v>5.4070200000000002</c:v>
                </c:pt>
                <c:pt idx="1027">
                  <c:v>5.4122899999999996</c:v>
                </c:pt>
                <c:pt idx="1028">
                  <c:v>5.4175599999999973</c:v>
                </c:pt>
                <c:pt idx="1029">
                  <c:v>5.4228299999999985</c:v>
                </c:pt>
                <c:pt idx="1030">
                  <c:v>5.4280999999999997</c:v>
                </c:pt>
                <c:pt idx="1031">
                  <c:v>5.4333700000000027</c:v>
                </c:pt>
                <c:pt idx="1032">
                  <c:v>5.438640000000003</c:v>
                </c:pt>
                <c:pt idx="1033">
                  <c:v>5.4439099999999998</c:v>
                </c:pt>
                <c:pt idx="1034">
                  <c:v>5.4491800000000001</c:v>
                </c:pt>
                <c:pt idx="1035">
                  <c:v>5.4544499999999996</c:v>
                </c:pt>
                <c:pt idx="1036">
                  <c:v>5.4597199999999999</c:v>
                </c:pt>
                <c:pt idx="1037">
                  <c:v>5.4649899999999967</c:v>
                </c:pt>
                <c:pt idx="1038">
                  <c:v>5.4702600000000032</c:v>
                </c:pt>
                <c:pt idx="1039">
                  <c:v>5.47553</c:v>
                </c:pt>
                <c:pt idx="1040">
                  <c:v>5.4808000000000003</c:v>
                </c:pt>
                <c:pt idx="1041">
                  <c:v>5.4860700000000024</c:v>
                </c:pt>
                <c:pt idx="1042">
                  <c:v>5.4913400000000028</c:v>
                </c:pt>
                <c:pt idx="1043">
                  <c:v>5.4966100000000004</c:v>
                </c:pt>
                <c:pt idx="1044">
                  <c:v>5.5018799999999999</c:v>
                </c:pt>
                <c:pt idx="1045">
                  <c:v>5.5071499999999975</c:v>
                </c:pt>
                <c:pt idx="1046">
                  <c:v>5.512419999999997</c:v>
                </c:pt>
                <c:pt idx="1047">
                  <c:v>5.51769</c:v>
                </c:pt>
                <c:pt idx="1048">
                  <c:v>5.5229599999999968</c:v>
                </c:pt>
                <c:pt idx="1049">
                  <c:v>5.5282299999999998</c:v>
                </c:pt>
                <c:pt idx="1050">
                  <c:v>5.5335000000000001</c:v>
                </c:pt>
                <c:pt idx="1051">
                  <c:v>5.5387700000000004</c:v>
                </c:pt>
                <c:pt idx="1052">
                  <c:v>5.5440399999999972</c:v>
                </c:pt>
                <c:pt idx="1053">
                  <c:v>5.5493100000000002</c:v>
                </c:pt>
                <c:pt idx="1054">
                  <c:v>5.554579999999997</c:v>
                </c:pt>
                <c:pt idx="1055">
                  <c:v>5.55985</c:v>
                </c:pt>
                <c:pt idx="1056">
                  <c:v>5.5651199999999967</c:v>
                </c:pt>
                <c:pt idx="1057">
                  <c:v>5.5703899999999997</c:v>
                </c:pt>
                <c:pt idx="1058">
                  <c:v>5.5756600000000027</c:v>
                </c:pt>
                <c:pt idx="1059">
                  <c:v>5.5809299999999995</c:v>
                </c:pt>
                <c:pt idx="1060">
                  <c:v>5.5861999999999998</c:v>
                </c:pt>
                <c:pt idx="1061">
                  <c:v>5.5914700000000002</c:v>
                </c:pt>
                <c:pt idx="1062">
                  <c:v>5.5967399999999996</c:v>
                </c:pt>
                <c:pt idx="1063">
                  <c:v>5.6020099999999973</c:v>
                </c:pt>
                <c:pt idx="1064">
                  <c:v>5.6072799999999985</c:v>
                </c:pt>
                <c:pt idx="1065">
                  <c:v>5.612549999999997</c:v>
                </c:pt>
                <c:pt idx="1066">
                  <c:v>5.6178199999999956</c:v>
                </c:pt>
                <c:pt idx="1067">
                  <c:v>5.6230899999999977</c:v>
                </c:pt>
                <c:pt idx="1068">
                  <c:v>5.6283599999999971</c:v>
                </c:pt>
                <c:pt idx="1069">
                  <c:v>5.6336300000000001</c:v>
                </c:pt>
                <c:pt idx="1070">
                  <c:v>5.6388999999999996</c:v>
                </c:pt>
                <c:pt idx="1071">
                  <c:v>5.6441699999999972</c:v>
                </c:pt>
                <c:pt idx="1072">
                  <c:v>5.6494400000000002</c:v>
                </c:pt>
                <c:pt idx="1073">
                  <c:v>5.654709999999997</c:v>
                </c:pt>
                <c:pt idx="1074">
                  <c:v>5.6599799999999973</c:v>
                </c:pt>
                <c:pt idx="1075">
                  <c:v>5.6652499999999995</c:v>
                </c:pt>
                <c:pt idx="1076">
                  <c:v>5.6705199999999971</c:v>
                </c:pt>
                <c:pt idx="1077">
                  <c:v>5.6757900000000001</c:v>
                </c:pt>
                <c:pt idx="1078">
                  <c:v>5.6810600000000004</c:v>
                </c:pt>
                <c:pt idx="1079">
                  <c:v>5.6863299999999999</c:v>
                </c:pt>
                <c:pt idx="1080">
                  <c:v>5.6916000000000002</c:v>
                </c:pt>
                <c:pt idx="1081">
                  <c:v>5.6968699999999997</c:v>
                </c:pt>
                <c:pt idx="1082">
                  <c:v>5.70214</c:v>
                </c:pt>
                <c:pt idx="1083">
                  <c:v>5.7074099999999985</c:v>
                </c:pt>
                <c:pt idx="1084">
                  <c:v>5.7126799999999998</c:v>
                </c:pt>
                <c:pt idx="1085">
                  <c:v>5.7179499999999974</c:v>
                </c:pt>
                <c:pt idx="1086">
                  <c:v>5.7232200000000004</c:v>
                </c:pt>
                <c:pt idx="1087">
                  <c:v>5.7284899999999972</c:v>
                </c:pt>
                <c:pt idx="1088">
                  <c:v>5.7337600000000029</c:v>
                </c:pt>
                <c:pt idx="1089">
                  <c:v>5.7390300000000014</c:v>
                </c:pt>
                <c:pt idx="1090">
                  <c:v>5.7443</c:v>
                </c:pt>
                <c:pt idx="1091">
                  <c:v>5.7495700000000003</c:v>
                </c:pt>
                <c:pt idx="1092">
                  <c:v>5.7548399999999971</c:v>
                </c:pt>
                <c:pt idx="1093">
                  <c:v>5.7601099999999974</c:v>
                </c:pt>
                <c:pt idx="1094">
                  <c:v>5.7653799999999995</c:v>
                </c:pt>
                <c:pt idx="1095">
                  <c:v>5.7706500000000025</c:v>
                </c:pt>
                <c:pt idx="1096">
                  <c:v>5.7759200000000002</c:v>
                </c:pt>
                <c:pt idx="1097">
                  <c:v>5.7811899999999996</c:v>
                </c:pt>
                <c:pt idx="1098">
                  <c:v>5.7864599999999999</c:v>
                </c:pt>
                <c:pt idx="1099">
                  <c:v>5.7917300000000003</c:v>
                </c:pt>
                <c:pt idx="1100">
                  <c:v>5.7969999999999997</c:v>
                </c:pt>
                <c:pt idx="1101">
                  <c:v>5.80227</c:v>
                </c:pt>
                <c:pt idx="1102">
                  <c:v>5.8075399999999977</c:v>
                </c:pt>
                <c:pt idx="1103">
                  <c:v>5.8128099999999971</c:v>
                </c:pt>
                <c:pt idx="1104">
                  <c:v>5.8180799999999975</c:v>
                </c:pt>
                <c:pt idx="1105">
                  <c:v>5.8233499999999996</c:v>
                </c:pt>
                <c:pt idx="1106">
                  <c:v>5.8286199999999972</c:v>
                </c:pt>
                <c:pt idx="1107">
                  <c:v>5.8338900000000002</c:v>
                </c:pt>
                <c:pt idx="1108">
                  <c:v>5.8391599999999997</c:v>
                </c:pt>
                <c:pt idx="1109">
                  <c:v>5.8444299999999973</c:v>
                </c:pt>
                <c:pt idx="1110">
                  <c:v>5.8497000000000003</c:v>
                </c:pt>
                <c:pt idx="1111">
                  <c:v>5.8549699999999971</c:v>
                </c:pt>
                <c:pt idx="1112">
                  <c:v>5.8602400000000001</c:v>
                </c:pt>
                <c:pt idx="1113">
                  <c:v>5.8655099999999969</c:v>
                </c:pt>
                <c:pt idx="1114">
                  <c:v>5.8707799999999999</c:v>
                </c:pt>
                <c:pt idx="1115">
                  <c:v>5.8760500000000002</c:v>
                </c:pt>
                <c:pt idx="1116">
                  <c:v>5.8813199999999997</c:v>
                </c:pt>
                <c:pt idx="1117">
                  <c:v>5.88659</c:v>
                </c:pt>
                <c:pt idx="1118">
                  <c:v>5.8918600000000003</c:v>
                </c:pt>
                <c:pt idx="1119">
                  <c:v>5.8971299999999971</c:v>
                </c:pt>
                <c:pt idx="1120">
                  <c:v>5.9024000000000001</c:v>
                </c:pt>
                <c:pt idx="1121">
                  <c:v>5.9076700000000004</c:v>
                </c:pt>
                <c:pt idx="1122">
                  <c:v>5.9129399999999972</c:v>
                </c:pt>
                <c:pt idx="1123">
                  <c:v>5.9182100000000002</c:v>
                </c:pt>
                <c:pt idx="1124">
                  <c:v>5.9234799999999996</c:v>
                </c:pt>
                <c:pt idx="1125">
                  <c:v>5.92875</c:v>
                </c:pt>
                <c:pt idx="1126">
                  <c:v>5.9340200000000003</c:v>
                </c:pt>
                <c:pt idx="1127">
                  <c:v>5.9392900000000033</c:v>
                </c:pt>
                <c:pt idx="1128">
                  <c:v>5.9445600000000001</c:v>
                </c:pt>
                <c:pt idx="1129">
                  <c:v>5.9498300000000004</c:v>
                </c:pt>
                <c:pt idx="1130">
                  <c:v>5.9550999999999998</c:v>
                </c:pt>
                <c:pt idx="1131">
                  <c:v>5.9603700000000002</c:v>
                </c:pt>
                <c:pt idx="1132">
                  <c:v>5.9656399999999996</c:v>
                </c:pt>
                <c:pt idx="1133">
                  <c:v>5.9709099999999999</c:v>
                </c:pt>
                <c:pt idx="1134">
                  <c:v>5.9761800000000003</c:v>
                </c:pt>
                <c:pt idx="1135">
                  <c:v>5.9814500000000024</c:v>
                </c:pt>
                <c:pt idx="1136">
                  <c:v>5.9867200000000027</c:v>
                </c:pt>
                <c:pt idx="1137">
                  <c:v>5.9919900000000004</c:v>
                </c:pt>
                <c:pt idx="1138">
                  <c:v>5.9972599999999998</c:v>
                </c:pt>
                <c:pt idx="1139">
                  <c:v>6.0025299999999975</c:v>
                </c:pt>
                <c:pt idx="1140">
                  <c:v>6.0077999999999996</c:v>
                </c:pt>
                <c:pt idx="1141">
                  <c:v>6.0130699999999999</c:v>
                </c:pt>
                <c:pt idx="1142">
                  <c:v>6.0183400000000002</c:v>
                </c:pt>
                <c:pt idx="1143">
                  <c:v>6.0236099999999997</c:v>
                </c:pt>
                <c:pt idx="1144">
                  <c:v>6.0288799999999974</c:v>
                </c:pt>
                <c:pt idx="1145">
                  <c:v>6.0341499999999995</c:v>
                </c:pt>
                <c:pt idx="1146">
                  <c:v>6.0394199999999998</c:v>
                </c:pt>
                <c:pt idx="1147">
                  <c:v>6.0446900000000001</c:v>
                </c:pt>
                <c:pt idx="1148">
                  <c:v>6.0499599999999996</c:v>
                </c:pt>
                <c:pt idx="1149">
                  <c:v>6.0552299999999999</c:v>
                </c:pt>
                <c:pt idx="1150">
                  <c:v>6.0604999999999976</c:v>
                </c:pt>
                <c:pt idx="1151">
                  <c:v>6.0657699999999997</c:v>
                </c:pt>
                <c:pt idx="1152">
                  <c:v>6.0710400000000027</c:v>
                </c:pt>
                <c:pt idx="1153">
                  <c:v>6.0763100000000003</c:v>
                </c:pt>
                <c:pt idx="1154">
                  <c:v>6.0815799999999998</c:v>
                </c:pt>
                <c:pt idx="1155">
                  <c:v>6.0868500000000001</c:v>
                </c:pt>
                <c:pt idx="1156">
                  <c:v>6.0921199999999978</c:v>
                </c:pt>
                <c:pt idx="1157">
                  <c:v>6.0973899999999972</c:v>
                </c:pt>
                <c:pt idx="1158">
                  <c:v>6.1026600000000002</c:v>
                </c:pt>
                <c:pt idx="1159">
                  <c:v>6.107929999999997</c:v>
                </c:pt>
                <c:pt idx="1160">
                  <c:v>6.1132</c:v>
                </c:pt>
                <c:pt idx="1161">
                  <c:v>6.1184699999999985</c:v>
                </c:pt>
                <c:pt idx="1162">
                  <c:v>6.1237399999999971</c:v>
                </c:pt>
                <c:pt idx="1163">
                  <c:v>6.1290099999999974</c:v>
                </c:pt>
                <c:pt idx="1164">
                  <c:v>6.1342799999999995</c:v>
                </c:pt>
                <c:pt idx="1165">
                  <c:v>6.1395499999999998</c:v>
                </c:pt>
                <c:pt idx="1166">
                  <c:v>6.1448199999999966</c:v>
                </c:pt>
                <c:pt idx="1167">
                  <c:v>6.1500899999999969</c:v>
                </c:pt>
                <c:pt idx="1168">
                  <c:v>6.1553599999999973</c:v>
                </c:pt>
                <c:pt idx="1169">
                  <c:v>6.1606299999999985</c:v>
                </c:pt>
                <c:pt idx="1170">
                  <c:v>6.165899999999997</c:v>
                </c:pt>
                <c:pt idx="1171">
                  <c:v>6.17117</c:v>
                </c:pt>
                <c:pt idx="1172">
                  <c:v>6.1764400000000004</c:v>
                </c:pt>
                <c:pt idx="1173">
                  <c:v>6.1817099999999998</c:v>
                </c:pt>
                <c:pt idx="1174">
                  <c:v>6.1869799999999975</c:v>
                </c:pt>
                <c:pt idx="1175">
                  <c:v>6.1922499999999996</c:v>
                </c:pt>
                <c:pt idx="1176">
                  <c:v>6.1975199999999946</c:v>
                </c:pt>
                <c:pt idx="1177">
                  <c:v>6.2027900000000002</c:v>
                </c:pt>
                <c:pt idx="1178">
                  <c:v>6.2080599999999997</c:v>
                </c:pt>
                <c:pt idx="1179">
                  <c:v>6.21333</c:v>
                </c:pt>
                <c:pt idx="1180">
                  <c:v>6.2186000000000003</c:v>
                </c:pt>
                <c:pt idx="1181">
                  <c:v>6.2238699999999998</c:v>
                </c:pt>
                <c:pt idx="1182">
                  <c:v>6.2291400000000001</c:v>
                </c:pt>
                <c:pt idx="1183">
                  <c:v>6.2344099999999996</c:v>
                </c:pt>
                <c:pt idx="1184">
                  <c:v>6.2396800000000026</c:v>
                </c:pt>
                <c:pt idx="1185">
                  <c:v>6.2449499999999976</c:v>
                </c:pt>
                <c:pt idx="1186">
                  <c:v>6.2502199999999997</c:v>
                </c:pt>
                <c:pt idx="1187">
                  <c:v>6.25549</c:v>
                </c:pt>
                <c:pt idx="1188">
                  <c:v>6.2607600000000003</c:v>
                </c:pt>
                <c:pt idx="1189">
                  <c:v>6.2660299999999998</c:v>
                </c:pt>
                <c:pt idx="1190">
                  <c:v>6.2713000000000028</c:v>
                </c:pt>
                <c:pt idx="1191">
                  <c:v>6.2765700000000004</c:v>
                </c:pt>
                <c:pt idx="1192">
                  <c:v>6.2818399999999999</c:v>
                </c:pt>
                <c:pt idx="1193">
                  <c:v>6.2871099999999975</c:v>
                </c:pt>
                <c:pt idx="1194">
                  <c:v>6.2923799999999996</c:v>
                </c:pt>
                <c:pt idx="1195">
                  <c:v>6.29765</c:v>
                </c:pt>
                <c:pt idx="1196">
                  <c:v>6.3029199999999967</c:v>
                </c:pt>
                <c:pt idx="1197">
                  <c:v>6.3081899999999971</c:v>
                </c:pt>
                <c:pt idx="1198">
                  <c:v>6.3134600000000001</c:v>
                </c:pt>
                <c:pt idx="1199">
                  <c:v>6.3187299999999995</c:v>
                </c:pt>
                <c:pt idx="1200">
                  <c:v>6.3239999999999972</c:v>
                </c:pt>
                <c:pt idx="1201">
                  <c:v>6.3292700000000002</c:v>
                </c:pt>
                <c:pt idx="1202">
                  <c:v>6.334539999999997</c:v>
                </c:pt>
                <c:pt idx="1203">
                  <c:v>6.3398099999999999</c:v>
                </c:pt>
                <c:pt idx="1204">
                  <c:v>6.3450799999999985</c:v>
                </c:pt>
                <c:pt idx="1205">
                  <c:v>6.3503499999999997</c:v>
                </c:pt>
                <c:pt idx="1206">
                  <c:v>6.35562</c:v>
                </c:pt>
                <c:pt idx="1207">
                  <c:v>6.3608899999999977</c:v>
                </c:pt>
                <c:pt idx="1208">
                  <c:v>6.3661599999999972</c:v>
                </c:pt>
                <c:pt idx="1209">
                  <c:v>6.3714300000000001</c:v>
                </c:pt>
                <c:pt idx="1210">
                  <c:v>6.3767000000000014</c:v>
                </c:pt>
                <c:pt idx="1211">
                  <c:v>6.3819699999999999</c:v>
                </c:pt>
                <c:pt idx="1212">
                  <c:v>6.3872400000000003</c:v>
                </c:pt>
                <c:pt idx="1213">
                  <c:v>6.392509999999997</c:v>
                </c:pt>
                <c:pt idx="1214">
                  <c:v>6.3977799999999974</c:v>
                </c:pt>
                <c:pt idx="1215">
                  <c:v>6.4030500000000004</c:v>
                </c:pt>
                <c:pt idx="1216">
                  <c:v>6.4083199999999998</c:v>
                </c:pt>
                <c:pt idx="1217">
                  <c:v>6.4135900000000001</c:v>
                </c:pt>
                <c:pt idx="1218">
                  <c:v>6.4188599999999996</c:v>
                </c:pt>
                <c:pt idx="1219">
                  <c:v>6.4241299999999972</c:v>
                </c:pt>
                <c:pt idx="1220">
                  <c:v>6.4294000000000002</c:v>
                </c:pt>
                <c:pt idx="1221">
                  <c:v>6.4346700000000014</c:v>
                </c:pt>
                <c:pt idx="1222">
                  <c:v>6.4399400000000027</c:v>
                </c:pt>
                <c:pt idx="1223">
                  <c:v>6.4452100000000003</c:v>
                </c:pt>
                <c:pt idx="1224">
                  <c:v>6.4504799999999998</c:v>
                </c:pt>
                <c:pt idx="1225">
                  <c:v>6.4557500000000001</c:v>
                </c:pt>
                <c:pt idx="1226">
                  <c:v>6.4610200000000004</c:v>
                </c:pt>
                <c:pt idx="1227">
                  <c:v>6.4662899999999999</c:v>
                </c:pt>
                <c:pt idx="1228">
                  <c:v>6.4715600000000029</c:v>
                </c:pt>
                <c:pt idx="1229">
                  <c:v>6.4768300000000014</c:v>
                </c:pt>
                <c:pt idx="1230">
                  <c:v>6.4821</c:v>
                </c:pt>
                <c:pt idx="1231">
                  <c:v>6.4873700000000003</c:v>
                </c:pt>
                <c:pt idx="1232">
                  <c:v>6.4926399999999997</c:v>
                </c:pt>
                <c:pt idx="1233">
                  <c:v>6.4979099999999974</c:v>
                </c:pt>
                <c:pt idx="1234">
                  <c:v>6.5031799999999995</c:v>
                </c:pt>
                <c:pt idx="1235">
                  <c:v>6.5084499999999998</c:v>
                </c:pt>
                <c:pt idx="1236">
                  <c:v>6.5137200000000002</c:v>
                </c:pt>
                <c:pt idx="1237">
                  <c:v>6.518989999999997</c:v>
                </c:pt>
                <c:pt idx="1238">
                  <c:v>6.5242599999999973</c:v>
                </c:pt>
                <c:pt idx="1239">
                  <c:v>6.5295299999999985</c:v>
                </c:pt>
                <c:pt idx="1240">
                  <c:v>6.5347999999999997</c:v>
                </c:pt>
                <c:pt idx="1241">
                  <c:v>6.5400700000000001</c:v>
                </c:pt>
                <c:pt idx="1242">
                  <c:v>6.5453400000000004</c:v>
                </c:pt>
                <c:pt idx="1243">
                  <c:v>6.5506099999999998</c:v>
                </c:pt>
                <c:pt idx="1244">
                  <c:v>6.5558799999999975</c:v>
                </c:pt>
                <c:pt idx="1245">
                  <c:v>6.5611499999999996</c:v>
                </c:pt>
                <c:pt idx="1246">
                  <c:v>6.5664199999999973</c:v>
                </c:pt>
                <c:pt idx="1247">
                  <c:v>6.5716900000000029</c:v>
                </c:pt>
                <c:pt idx="1248">
                  <c:v>6.5769599999999997</c:v>
                </c:pt>
                <c:pt idx="1249">
                  <c:v>6.58223</c:v>
                </c:pt>
                <c:pt idx="1250">
                  <c:v>6.5874999999999995</c:v>
                </c:pt>
                <c:pt idx="1251">
                  <c:v>6.5927699999999998</c:v>
                </c:pt>
                <c:pt idx="1252">
                  <c:v>6.5980400000000001</c:v>
                </c:pt>
                <c:pt idx="1253">
                  <c:v>6.6033099999999996</c:v>
                </c:pt>
                <c:pt idx="1254">
                  <c:v>6.6085799999999972</c:v>
                </c:pt>
                <c:pt idx="1255">
                  <c:v>6.6138499999999985</c:v>
                </c:pt>
                <c:pt idx="1256">
                  <c:v>6.619119999999997</c:v>
                </c:pt>
                <c:pt idx="1257">
                  <c:v>6.6243899999999956</c:v>
                </c:pt>
                <c:pt idx="1258">
                  <c:v>6.6296600000000003</c:v>
                </c:pt>
                <c:pt idx="1259">
                  <c:v>6.6349299999999971</c:v>
                </c:pt>
                <c:pt idx="1260">
                  <c:v>6.6402000000000001</c:v>
                </c:pt>
                <c:pt idx="1261">
                  <c:v>6.6454699999999995</c:v>
                </c:pt>
                <c:pt idx="1262">
                  <c:v>6.6507399999999972</c:v>
                </c:pt>
                <c:pt idx="1263">
                  <c:v>6.6560099999999975</c:v>
                </c:pt>
                <c:pt idx="1264">
                  <c:v>6.6612799999999996</c:v>
                </c:pt>
                <c:pt idx="1265">
                  <c:v>6.6665499999999973</c:v>
                </c:pt>
                <c:pt idx="1266">
                  <c:v>6.6718200000000003</c:v>
                </c:pt>
                <c:pt idx="1267">
                  <c:v>6.6770899999999971</c:v>
                </c:pt>
                <c:pt idx="1268">
                  <c:v>6.6823600000000001</c:v>
                </c:pt>
                <c:pt idx="1269">
                  <c:v>6.6876299999999995</c:v>
                </c:pt>
                <c:pt idx="1270">
                  <c:v>6.6928999999999972</c:v>
                </c:pt>
                <c:pt idx="1271">
                  <c:v>6.6981699999999975</c:v>
                </c:pt>
                <c:pt idx="1272">
                  <c:v>6.7034399999999996</c:v>
                </c:pt>
                <c:pt idx="1273">
                  <c:v>6.70871</c:v>
                </c:pt>
                <c:pt idx="1274">
                  <c:v>6.7139799999999985</c:v>
                </c:pt>
                <c:pt idx="1275">
                  <c:v>6.7192500000000024</c:v>
                </c:pt>
                <c:pt idx="1276">
                  <c:v>6.7245199999999956</c:v>
                </c:pt>
                <c:pt idx="1277">
                  <c:v>6.7297900000000004</c:v>
                </c:pt>
                <c:pt idx="1278">
                  <c:v>6.7350599999999998</c:v>
                </c:pt>
                <c:pt idx="1279">
                  <c:v>6.7403300000000002</c:v>
                </c:pt>
                <c:pt idx="1280">
                  <c:v>6.7455999999999996</c:v>
                </c:pt>
                <c:pt idx="1281">
                  <c:v>6.7508699999999999</c:v>
                </c:pt>
                <c:pt idx="1282">
                  <c:v>6.7561400000000003</c:v>
                </c:pt>
                <c:pt idx="1283">
                  <c:v>6.7614099999999997</c:v>
                </c:pt>
                <c:pt idx="1284">
                  <c:v>6.76668</c:v>
                </c:pt>
                <c:pt idx="1285">
                  <c:v>6.7719500000000004</c:v>
                </c:pt>
                <c:pt idx="1286">
                  <c:v>6.7772199999999998</c:v>
                </c:pt>
                <c:pt idx="1287">
                  <c:v>6.7824900000000001</c:v>
                </c:pt>
                <c:pt idx="1288">
                  <c:v>6.7877599999999996</c:v>
                </c:pt>
                <c:pt idx="1289">
                  <c:v>6.7930299999999999</c:v>
                </c:pt>
                <c:pt idx="1290">
                  <c:v>6.7983000000000002</c:v>
                </c:pt>
                <c:pt idx="1291">
                  <c:v>6.8035699999999997</c:v>
                </c:pt>
                <c:pt idx="1292">
                  <c:v>6.80884</c:v>
                </c:pt>
                <c:pt idx="1293">
                  <c:v>6.8141099999999968</c:v>
                </c:pt>
                <c:pt idx="1294">
                  <c:v>6.8193799999999998</c:v>
                </c:pt>
                <c:pt idx="1295">
                  <c:v>6.8246499999999974</c:v>
                </c:pt>
                <c:pt idx="1296">
                  <c:v>6.8299199999999978</c:v>
                </c:pt>
                <c:pt idx="1297">
                  <c:v>6.8351899999999972</c:v>
                </c:pt>
                <c:pt idx="1298">
                  <c:v>6.8404600000000002</c:v>
                </c:pt>
                <c:pt idx="1299">
                  <c:v>6.8457299999999996</c:v>
                </c:pt>
                <c:pt idx="1300">
                  <c:v>6.851</c:v>
                </c:pt>
                <c:pt idx="1301">
                  <c:v>6.8562700000000003</c:v>
                </c:pt>
                <c:pt idx="1302">
                  <c:v>6.8615399999999971</c:v>
                </c:pt>
                <c:pt idx="1303">
                  <c:v>6.8668099999999974</c:v>
                </c:pt>
                <c:pt idx="1304">
                  <c:v>6.8720799999999995</c:v>
                </c:pt>
                <c:pt idx="1305">
                  <c:v>6.8773499999999999</c:v>
                </c:pt>
                <c:pt idx="1306">
                  <c:v>6.8826200000000002</c:v>
                </c:pt>
                <c:pt idx="1307">
                  <c:v>6.887889999999997</c:v>
                </c:pt>
                <c:pt idx="1308">
                  <c:v>6.89316</c:v>
                </c:pt>
                <c:pt idx="1309">
                  <c:v>6.8984299999999985</c:v>
                </c:pt>
                <c:pt idx="1310">
                  <c:v>6.9037000000000024</c:v>
                </c:pt>
                <c:pt idx="1311">
                  <c:v>6.9089700000000001</c:v>
                </c:pt>
                <c:pt idx="1312">
                  <c:v>6.9142400000000004</c:v>
                </c:pt>
                <c:pt idx="1313">
                  <c:v>6.9195099999999998</c:v>
                </c:pt>
                <c:pt idx="1314">
                  <c:v>6.9247799999999975</c:v>
                </c:pt>
                <c:pt idx="1315">
                  <c:v>6.9300500000000014</c:v>
                </c:pt>
                <c:pt idx="1316">
                  <c:v>6.9353199999999999</c:v>
                </c:pt>
                <c:pt idx="1317">
                  <c:v>6.9405900000000003</c:v>
                </c:pt>
                <c:pt idx="1318">
                  <c:v>6.9458599999999997</c:v>
                </c:pt>
                <c:pt idx="1319">
                  <c:v>6.95113</c:v>
                </c:pt>
                <c:pt idx="1320">
                  <c:v>6.9564000000000004</c:v>
                </c:pt>
                <c:pt idx="1321">
                  <c:v>6.9616700000000025</c:v>
                </c:pt>
                <c:pt idx="1322">
                  <c:v>6.9669400000000001</c:v>
                </c:pt>
                <c:pt idx="1323">
                  <c:v>6.9722100000000014</c:v>
                </c:pt>
                <c:pt idx="1324">
                  <c:v>6.9774799999999999</c:v>
                </c:pt>
                <c:pt idx="1325">
                  <c:v>6.9827500000000002</c:v>
                </c:pt>
                <c:pt idx="1326">
                  <c:v>6.9880199999999997</c:v>
                </c:pt>
                <c:pt idx="1327">
                  <c:v>6.9932900000000027</c:v>
                </c:pt>
                <c:pt idx="1328">
                  <c:v>6.9985600000000003</c:v>
                </c:pt>
                <c:pt idx="1329">
                  <c:v>7.0038299999999998</c:v>
                </c:pt>
                <c:pt idx="1330">
                  <c:v>7.0091000000000001</c:v>
                </c:pt>
                <c:pt idx="1331">
                  <c:v>7.0143699999999995</c:v>
                </c:pt>
                <c:pt idx="1332">
                  <c:v>7.0196399999999999</c:v>
                </c:pt>
                <c:pt idx="1333">
                  <c:v>7.0249099999999958</c:v>
                </c:pt>
                <c:pt idx="1334">
                  <c:v>7.0301799999999997</c:v>
                </c:pt>
                <c:pt idx="1335">
                  <c:v>7.03545</c:v>
                </c:pt>
                <c:pt idx="1336">
                  <c:v>7.0407200000000003</c:v>
                </c:pt>
                <c:pt idx="1337">
                  <c:v>7.0459899999999971</c:v>
                </c:pt>
                <c:pt idx="1338">
                  <c:v>7.0512600000000027</c:v>
                </c:pt>
                <c:pt idx="1339">
                  <c:v>7.0565299999999995</c:v>
                </c:pt>
                <c:pt idx="1340">
                  <c:v>7.0617999999999999</c:v>
                </c:pt>
                <c:pt idx="1341">
                  <c:v>7.0670699999999975</c:v>
                </c:pt>
                <c:pt idx="1342">
                  <c:v>7.0723399999999996</c:v>
                </c:pt>
                <c:pt idx="1343">
                  <c:v>7.07761</c:v>
                </c:pt>
                <c:pt idx="1344">
                  <c:v>7.0828799999999985</c:v>
                </c:pt>
                <c:pt idx="1345">
                  <c:v>7.0881499999999997</c:v>
                </c:pt>
                <c:pt idx="1346">
                  <c:v>7.0934200000000001</c:v>
                </c:pt>
                <c:pt idx="1347">
                  <c:v>7.0986900000000004</c:v>
                </c:pt>
                <c:pt idx="1348">
                  <c:v>7.1039599999999972</c:v>
                </c:pt>
                <c:pt idx="1349">
                  <c:v>7.1092300000000002</c:v>
                </c:pt>
                <c:pt idx="1350">
                  <c:v>7.1144999999999969</c:v>
                </c:pt>
                <c:pt idx="1351">
                  <c:v>7.1197699999999999</c:v>
                </c:pt>
                <c:pt idx="1352">
                  <c:v>7.1250399999999967</c:v>
                </c:pt>
                <c:pt idx="1353">
                  <c:v>7.1303099999999997</c:v>
                </c:pt>
                <c:pt idx="1354">
                  <c:v>7.1355799999999974</c:v>
                </c:pt>
                <c:pt idx="1355">
                  <c:v>7.1408499999999995</c:v>
                </c:pt>
                <c:pt idx="1356">
                  <c:v>7.1461199999999971</c:v>
                </c:pt>
                <c:pt idx="1357">
                  <c:v>7.1513900000000001</c:v>
                </c:pt>
                <c:pt idx="1358">
                  <c:v>7.1566599999999996</c:v>
                </c:pt>
                <c:pt idx="1359">
                  <c:v>7.1619299999999972</c:v>
                </c:pt>
                <c:pt idx="1360">
                  <c:v>7.1671999999999967</c:v>
                </c:pt>
                <c:pt idx="1361">
                  <c:v>7.1724699999999997</c:v>
                </c:pt>
                <c:pt idx="1362">
                  <c:v>7.17774</c:v>
                </c:pt>
                <c:pt idx="1363">
                  <c:v>7.1830099999999995</c:v>
                </c:pt>
                <c:pt idx="1364">
                  <c:v>7.1882799999999998</c:v>
                </c:pt>
                <c:pt idx="1365">
                  <c:v>7.1935499999999974</c:v>
                </c:pt>
                <c:pt idx="1366">
                  <c:v>7.1988199999999978</c:v>
                </c:pt>
                <c:pt idx="1367">
                  <c:v>7.2040899999999972</c:v>
                </c:pt>
                <c:pt idx="1368">
                  <c:v>7.2093600000000029</c:v>
                </c:pt>
                <c:pt idx="1369">
                  <c:v>7.2146299999999997</c:v>
                </c:pt>
                <c:pt idx="1370">
                  <c:v>7.2199</c:v>
                </c:pt>
                <c:pt idx="1371">
                  <c:v>7.2251699999999985</c:v>
                </c:pt>
                <c:pt idx="1372">
                  <c:v>7.2304399999999998</c:v>
                </c:pt>
                <c:pt idx="1373">
                  <c:v>7.2357100000000001</c:v>
                </c:pt>
                <c:pt idx="1374">
                  <c:v>7.2409799999999995</c:v>
                </c:pt>
                <c:pt idx="1375">
                  <c:v>7.2462500000000025</c:v>
                </c:pt>
                <c:pt idx="1376">
                  <c:v>7.2515200000000002</c:v>
                </c:pt>
                <c:pt idx="1377">
                  <c:v>7.2567899999999996</c:v>
                </c:pt>
                <c:pt idx="1378">
                  <c:v>7.26206</c:v>
                </c:pt>
                <c:pt idx="1379">
                  <c:v>7.2673299999999985</c:v>
                </c:pt>
                <c:pt idx="1380">
                  <c:v>7.2725999999999997</c:v>
                </c:pt>
                <c:pt idx="1381">
                  <c:v>7.2778700000000001</c:v>
                </c:pt>
                <c:pt idx="1382">
                  <c:v>7.2831400000000004</c:v>
                </c:pt>
                <c:pt idx="1383">
                  <c:v>7.2884099999999998</c:v>
                </c:pt>
                <c:pt idx="1384">
                  <c:v>7.2936800000000002</c:v>
                </c:pt>
                <c:pt idx="1385">
                  <c:v>7.2989499999999996</c:v>
                </c:pt>
                <c:pt idx="1386">
                  <c:v>7.3042199999999973</c:v>
                </c:pt>
                <c:pt idx="1387">
                  <c:v>7.3094900000000003</c:v>
                </c:pt>
                <c:pt idx="1388">
                  <c:v>7.314759999999997</c:v>
                </c:pt>
                <c:pt idx="1389">
                  <c:v>7.3200299999999974</c:v>
                </c:pt>
                <c:pt idx="1390">
                  <c:v>7.3252999999999995</c:v>
                </c:pt>
                <c:pt idx="1391">
                  <c:v>7.3305699999999998</c:v>
                </c:pt>
                <c:pt idx="1392">
                  <c:v>7.3358400000000001</c:v>
                </c:pt>
                <c:pt idx="1393">
                  <c:v>7.3411099999999996</c:v>
                </c:pt>
                <c:pt idx="1394">
                  <c:v>7.3463799999999999</c:v>
                </c:pt>
                <c:pt idx="1395">
                  <c:v>7.3516500000000002</c:v>
                </c:pt>
                <c:pt idx="1396">
                  <c:v>7.356919999999997</c:v>
                </c:pt>
                <c:pt idx="1397">
                  <c:v>7.3621899999999956</c:v>
                </c:pt>
                <c:pt idx="1398">
                  <c:v>7.3674599999999977</c:v>
                </c:pt>
                <c:pt idx="1399">
                  <c:v>7.3727299999999998</c:v>
                </c:pt>
                <c:pt idx="1400">
                  <c:v>7.3780000000000001</c:v>
                </c:pt>
                <c:pt idx="1401">
                  <c:v>7.3832700000000004</c:v>
                </c:pt>
                <c:pt idx="1402">
                  <c:v>7.3885399999999972</c:v>
                </c:pt>
                <c:pt idx="1403">
                  <c:v>7.3938099999999976</c:v>
                </c:pt>
                <c:pt idx="1404">
                  <c:v>7.3990799999999997</c:v>
                </c:pt>
                <c:pt idx="1405">
                  <c:v>7.40435</c:v>
                </c:pt>
                <c:pt idx="1406">
                  <c:v>7.409620000000003</c:v>
                </c:pt>
                <c:pt idx="1407">
                  <c:v>7.4148899999999971</c:v>
                </c:pt>
                <c:pt idx="1408">
                  <c:v>7.4201600000000001</c:v>
                </c:pt>
                <c:pt idx="1409">
                  <c:v>7.4254299999999995</c:v>
                </c:pt>
                <c:pt idx="1410">
                  <c:v>7.4307000000000025</c:v>
                </c:pt>
                <c:pt idx="1411">
                  <c:v>7.4359700000000002</c:v>
                </c:pt>
                <c:pt idx="1412">
                  <c:v>7.4412400000000032</c:v>
                </c:pt>
                <c:pt idx="1413">
                  <c:v>7.44651</c:v>
                </c:pt>
                <c:pt idx="1414">
                  <c:v>7.4517800000000003</c:v>
                </c:pt>
                <c:pt idx="1415">
                  <c:v>7.4570499999999997</c:v>
                </c:pt>
                <c:pt idx="1416">
                  <c:v>7.4623200000000001</c:v>
                </c:pt>
                <c:pt idx="1417">
                  <c:v>7.4675899999999977</c:v>
                </c:pt>
                <c:pt idx="1418">
                  <c:v>7.4728599999999998</c:v>
                </c:pt>
                <c:pt idx="1419">
                  <c:v>7.4781300000000002</c:v>
                </c:pt>
                <c:pt idx="1420">
                  <c:v>7.4834000000000014</c:v>
                </c:pt>
                <c:pt idx="1421">
                  <c:v>7.4886700000000026</c:v>
                </c:pt>
                <c:pt idx="1422">
                  <c:v>7.4939400000000003</c:v>
                </c:pt>
                <c:pt idx="1423">
                  <c:v>7.4992100000000024</c:v>
                </c:pt>
                <c:pt idx="1424">
                  <c:v>7.5044799999999974</c:v>
                </c:pt>
                <c:pt idx="1425">
                  <c:v>7.5097500000000004</c:v>
                </c:pt>
                <c:pt idx="1426">
                  <c:v>7.5150199999999971</c:v>
                </c:pt>
                <c:pt idx="1427">
                  <c:v>7.5202900000000001</c:v>
                </c:pt>
                <c:pt idx="1428">
                  <c:v>7.5255599999999969</c:v>
                </c:pt>
                <c:pt idx="1429">
                  <c:v>7.5308299999999999</c:v>
                </c:pt>
                <c:pt idx="1430">
                  <c:v>7.5361000000000002</c:v>
                </c:pt>
                <c:pt idx="1431">
                  <c:v>7.5413700000000023</c:v>
                </c:pt>
                <c:pt idx="1432">
                  <c:v>7.5466400000000027</c:v>
                </c:pt>
                <c:pt idx="1433">
                  <c:v>7.5519099999999995</c:v>
                </c:pt>
                <c:pt idx="1434">
                  <c:v>7.5571799999999971</c:v>
                </c:pt>
                <c:pt idx="1435">
                  <c:v>7.5624499999999975</c:v>
                </c:pt>
                <c:pt idx="1436">
                  <c:v>7.5677199999999969</c:v>
                </c:pt>
                <c:pt idx="1437">
                  <c:v>7.5729899999999972</c:v>
                </c:pt>
                <c:pt idx="1438">
                  <c:v>7.5782600000000029</c:v>
                </c:pt>
                <c:pt idx="1439">
                  <c:v>7.5835299999999997</c:v>
                </c:pt>
                <c:pt idx="1440">
                  <c:v>7.5888</c:v>
                </c:pt>
                <c:pt idx="1441">
                  <c:v>7.5940699999999985</c:v>
                </c:pt>
                <c:pt idx="1442">
                  <c:v>7.5993399999999998</c:v>
                </c:pt>
                <c:pt idx="1443">
                  <c:v>7.6046099999999974</c:v>
                </c:pt>
                <c:pt idx="1444">
                  <c:v>7.6098799999999995</c:v>
                </c:pt>
                <c:pt idx="1445">
                  <c:v>7.6151499999999972</c:v>
                </c:pt>
                <c:pt idx="1446">
                  <c:v>7.6204199999999966</c:v>
                </c:pt>
                <c:pt idx="1447">
                  <c:v>7.625689999999997</c:v>
                </c:pt>
                <c:pt idx="1448">
                  <c:v>7.63096</c:v>
                </c:pt>
                <c:pt idx="1449">
                  <c:v>7.6362300000000003</c:v>
                </c:pt>
                <c:pt idx="1450">
                  <c:v>7.6414999999999997</c:v>
                </c:pt>
                <c:pt idx="1451">
                  <c:v>7.6467700000000001</c:v>
                </c:pt>
                <c:pt idx="1452">
                  <c:v>7.6520399999999977</c:v>
                </c:pt>
                <c:pt idx="1453">
                  <c:v>7.6573099999999972</c:v>
                </c:pt>
                <c:pt idx="1454">
                  <c:v>7.6625799999999957</c:v>
                </c:pt>
                <c:pt idx="1455">
                  <c:v>7.6678499999999969</c:v>
                </c:pt>
                <c:pt idx="1456">
                  <c:v>7.6731199999999973</c:v>
                </c:pt>
                <c:pt idx="1457">
                  <c:v>7.6783900000000003</c:v>
                </c:pt>
                <c:pt idx="1458">
                  <c:v>7.6836599999999997</c:v>
                </c:pt>
                <c:pt idx="1459">
                  <c:v>7.6889299999999974</c:v>
                </c:pt>
                <c:pt idx="1460">
                  <c:v>7.6941999999999977</c:v>
                </c:pt>
                <c:pt idx="1461">
                  <c:v>7.6994699999999998</c:v>
                </c:pt>
                <c:pt idx="1462">
                  <c:v>7.7047400000000001</c:v>
                </c:pt>
                <c:pt idx="1463">
                  <c:v>7.7100099999999996</c:v>
                </c:pt>
                <c:pt idx="1464">
                  <c:v>7.7152799999999999</c:v>
                </c:pt>
                <c:pt idx="1465">
                  <c:v>7.7205499999999985</c:v>
                </c:pt>
                <c:pt idx="1466">
                  <c:v>7.725819999999997</c:v>
                </c:pt>
                <c:pt idx="1467">
                  <c:v>7.7310900000000027</c:v>
                </c:pt>
                <c:pt idx="1468">
                  <c:v>7.736360000000003</c:v>
                </c:pt>
                <c:pt idx="1469">
                  <c:v>7.7416300000000025</c:v>
                </c:pt>
                <c:pt idx="1470">
                  <c:v>7.7469000000000001</c:v>
                </c:pt>
                <c:pt idx="1471">
                  <c:v>7.7521699999999996</c:v>
                </c:pt>
                <c:pt idx="1472">
                  <c:v>7.7574399999999972</c:v>
                </c:pt>
                <c:pt idx="1473">
                  <c:v>7.7627099999999976</c:v>
                </c:pt>
                <c:pt idx="1474">
                  <c:v>7.767979999999997</c:v>
                </c:pt>
                <c:pt idx="1475">
                  <c:v>7.7732500000000027</c:v>
                </c:pt>
                <c:pt idx="1476">
                  <c:v>7.7785200000000003</c:v>
                </c:pt>
                <c:pt idx="1477">
                  <c:v>7.7837899999999998</c:v>
                </c:pt>
                <c:pt idx="1478">
                  <c:v>7.7890600000000028</c:v>
                </c:pt>
                <c:pt idx="1479">
                  <c:v>7.7943299999999995</c:v>
                </c:pt>
                <c:pt idx="1480">
                  <c:v>7.7995999999999999</c:v>
                </c:pt>
                <c:pt idx="1481">
                  <c:v>7.8048699999999975</c:v>
                </c:pt>
                <c:pt idx="1482">
                  <c:v>7.810139999999997</c:v>
                </c:pt>
                <c:pt idx="1483">
                  <c:v>7.8154099999999973</c:v>
                </c:pt>
                <c:pt idx="1484">
                  <c:v>7.8206799999999985</c:v>
                </c:pt>
                <c:pt idx="1485">
                  <c:v>7.8259499999999971</c:v>
                </c:pt>
                <c:pt idx="1486">
                  <c:v>7.8312200000000027</c:v>
                </c:pt>
                <c:pt idx="1487">
                  <c:v>7.8364900000000004</c:v>
                </c:pt>
                <c:pt idx="1488">
                  <c:v>7.8417599999999998</c:v>
                </c:pt>
                <c:pt idx="1489">
                  <c:v>7.8470299999999975</c:v>
                </c:pt>
                <c:pt idx="1490">
                  <c:v>7.8522999999999996</c:v>
                </c:pt>
                <c:pt idx="1491">
                  <c:v>7.8575699999999973</c:v>
                </c:pt>
                <c:pt idx="1492">
                  <c:v>7.8628399999999967</c:v>
                </c:pt>
                <c:pt idx="1493">
                  <c:v>7.8681099999999971</c:v>
                </c:pt>
                <c:pt idx="1494">
                  <c:v>7.87338</c:v>
                </c:pt>
                <c:pt idx="1495">
                  <c:v>7.8786500000000004</c:v>
                </c:pt>
                <c:pt idx="1496">
                  <c:v>7.8839199999999972</c:v>
                </c:pt>
                <c:pt idx="1497">
                  <c:v>7.8891900000000001</c:v>
                </c:pt>
                <c:pt idx="1498">
                  <c:v>7.8944599999999969</c:v>
                </c:pt>
                <c:pt idx="1499">
                  <c:v>7.8997299999999999</c:v>
                </c:pt>
                <c:pt idx="1500">
                  <c:v>7.9050000000000002</c:v>
                </c:pt>
                <c:pt idx="1501">
                  <c:v>7.9102700000000024</c:v>
                </c:pt>
                <c:pt idx="1502">
                  <c:v>7.91554</c:v>
                </c:pt>
                <c:pt idx="1503">
                  <c:v>7.9208099999999995</c:v>
                </c:pt>
                <c:pt idx="1504">
                  <c:v>7.9260799999999998</c:v>
                </c:pt>
                <c:pt idx="1505">
                  <c:v>7.9313500000000028</c:v>
                </c:pt>
                <c:pt idx="1506">
                  <c:v>7.9366200000000031</c:v>
                </c:pt>
                <c:pt idx="1507">
                  <c:v>7.9418899999999999</c:v>
                </c:pt>
                <c:pt idx="1508">
                  <c:v>7.9471600000000002</c:v>
                </c:pt>
                <c:pt idx="1509">
                  <c:v>7.9524299999999997</c:v>
                </c:pt>
                <c:pt idx="1510">
                  <c:v>7.9577</c:v>
                </c:pt>
                <c:pt idx="1511">
                  <c:v>7.9629699999999985</c:v>
                </c:pt>
                <c:pt idx="1512">
                  <c:v>7.9682399999999998</c:v>
                </c:pt>
                <c:pt idx="1513">
                  <c:v>7.9735100000000001</c:v>
                </c:pt>
                <c:pt idx="1514">
                  <c:v>7.9787800000000004</c:v>
                </c:pt>
                <c:pt idx="1515">
                  <c:v>7.9840499999999999</c:v>
                </c:pt>
                <c:pt idx="1516">
                  <c:v>7.9893200000000029</c:v>
                </c:pt>
                <c:pt idx="1517">
                  <c:v>7.994589999999997</c:v>
                </c:pt>
                <c:pt idx="1518">
                  <c:v>7.9998600000000026</c:v>
                </c:pt>
                <c:pt idx="1519">
                  <c:v>8.0051300000000047</c:v>
                </c:pt>
                <c:pt idx="1520">
                  <c:v>8.0104000000000006</c:v>
                </c:pt>
                <c:pt idx="1521">
                  <c:v>8.0156700000000001</c:v>
                </c:pt>
                <c:pt idx="1522">
                  <c:v>8.0209400000000013</c:v>
                </c:pt>
                <c:pt idx="1523">
                  <c:v>8.026209999999999</c:v>
                </c:pt>
                <c:pt idx="1524">
                  <c:v>8.0314800000000002</c:v>
                </c:pt>
                <c:pt idx="1525">
                  <c:v>8.0367500000000014</c:v>
                </c:pt>
                <c:pt idx="1526">
                  <c:v>8.0420199999999991</c:v>
                </c:pt>
                <c:pt idx="1527">
                  <c:v>8.0472899999999985</c:v>
                </c:pt>
                <c:pt idx="1528">
                  <c:v>8.0525600000000068</c:v>
                </c:pt>
                <c:pt idx="1529">
                  <c:v>8.0578300000000027</c:v>
                </c:pt>
                <c:pt idx="1530">
                  <c:v>8.0631000000000004</c:v>
                </c:pt>
                <c:pt idx="1531">
                  <c:v>8.0683699999999998</c:v>
                </c:pt>
                <c:pt idx="1532">
                  <c:v>8.0736400000000028</c:v>
                </c:pt>
                <c:pt idx="1533">
                  <c:v>8.0789099999999987</c:v>
                </c:pt>
                <c:pt idx="1534">
                  <c:v>8.0841800000000017</c:v>
                </c:pt>
                <c:pt idx="1535">
                  <c:v>8.0894500000000047</c:v>
                </c:pt>
                <c:pt idx="1536">
                  <c:v>8.0947199999999988</c:v>
                </c:pt>
                <c:pt idx="1537">
                  <c:v>8.09999</c:v>
                </c:pt>
                <c:pt idx="1538">
                  <c:v>8.1052600000000012</c:v>
                </c:pt>
                <c:pt idx="1539">
                  <c:v>8.1105300000000007</c:v>
                </c:pt>
                <c:pt idx="1540">
                  <c:v>8.1158000000000001</c:v>
                </c:pt>
                <c:pt idx="1541">
                  <c:v>8.1210699999999996</c:v>
                </c:pt>
                <c:pt idx="1542">
                  <c:v>8.126339999999999</c:v>
                </c:pt>
                <c:pt idx="1543">
                  <c:v>8.1316099999999985</c:v>
                </c:pt>
                <c:pt idx="1544">
                  <c:v>8.1368799999999997</c:v>
                </c:pt>
                <c:pt idx="1545">
                  <c:v>8.1421500000000009</c:v>
                </c:pt>
                <c:pt idx="1546">
                  <c:v>8.1474199999999986</c:v>
                </c:pt>
                <c:pt idx="1547">
                  <c:v>8.1526900000000069</c:v>
                </c:pt>
                <c:pt idx="1548">
                  <c:v>8.157960000000001</c:v>
                </c:pt>
                <c:pt idx="1549">
                  <c:v>8.1632300000000004</c:v>
                </c:pt>
                <c:pt idx="1550">
                  <c:v>8.1685000000000034</c:v>
                </c:pt>
                <c:pt idx="1551">
                  <c:v>8.1737700000000011</c:v>
                </c:pt>
                <c:pt idx="1552">
                  <c:v>8.1790400000000005</c:v>
                </c:pt>
                <c:pt idx="1553">
                  <c:v>8.1843099999999982</c:v>
                </c:pt>
                <c:pt idx="1554">
                  <c:v>8.1895800000000047</c:v>
                </c:pt>
                <c:pt idx="1555">
                  <c:v>8.1948500000000006</c:v>
                </c:pt>
                <c:pt idx="1556">
                  <c:v>8.2001199999999983</c:v>
                </c:pt>
                <c:pt idx="1557">
                  <c:v>8.2053900000000013</c:v>
                </c:pt>
                <c:pt idx="1558">
                  <c:v>8.210659999999999</c:v>
                </c:pt>
                <c:pt idx="1559">
                  <c:v>8.2159300000000002</c:v>
                </c:pt>
                <c:pt idx="1560">
                  <c:v>8.2211999999999996</c:v>
                </c:pt>
                <c:pt idx="1561">
                  <c:v>8.2264699999999991</c:v>
                </c:pt>
                <c:pt idx="1562">
                  <c:v>8.2317399999999985</c:v>
                </c:pt>
                <c:pt idx="1563">
                  <c:v>8.2370099999999997</c:v>
                </c:pt>
                <c:pt idx="1564">
                  <c:v>8.2422799999999992</c:v>
                </c:pt>
                <c:pt idx="1565">
                  <c:v>8.2475499999999986</c:v>
                </c:pt>
                <c:pt idx="1566">
                  <c:v>8.2528200000000016</c:v>
                </c:pt>
                <c:pt idx="1567">
                  <c:v>8.258090000000001</c:v>
                </c:pt>
                <c:pt idx="1568">
                  <c:v>8.2633599999999987</c:v>
                </c:pt>
                <c:pt idx="1569">
                  <c:v>8.2686300000000017</c:v>
                </c:pt>
                <c:pt idx="1570">
                  <c:v>8.2739000000000011</c:v>
                </c:pt>
                <c:pt idx="1571">
                  <c:v>8.2791699999999988</c:v>
                </c:pt>
                <c:pt idx="1572">
                  <c:v>8.28444</c:v>
                </c:pt>
                <c:pt idx="1573">
                  <c:v>8.2897100000000012</c:v>
                </c:pt>
                <c:pt idx="1574">
                  <c:v>8.2949799999999989</c:v>
                </c:pt>
                <c:pt idx="1575">
                  <c:v>8.3002500000000001</c:v>
                </c:pt>
                <c:pt idx="1576">
                  <c:v>8.3055200000000067</c:v>
                </c:pt>
                <c:pt idx="1577">
                  <c:v>8.3107900000000008</c:v>
                </c:pt>
                <c:pt idx="1578">
                  <c:v>8.3160600000000002</c:v>
                </c:pt>
                <c:pt idx="1579">
                  <c:v>8.3213299999999997</c:v>
                </c:pt>
                <c:pt idx="1580">
                  <c:v>8.3266000000000027</c:v>
                </c:pt>
                <c:pt idx="1581">
                  <c:v>8.3318699999999986</c:v>
                </c:pt>
                <c:pt idx="1582">
                  <c:v>8.3371400000000015</c:v>
                </c:pt>
                <c:pt idx="1583">
                  <c:v>8.3424100000000028</c:v>
                </c:pt>
                <c:pt idx="1584">
                  <c:v>8.3476800000000004</c:v>
                </c:pt>
                <c:pt idx="1585">
                  <c:v>8.3529500000000088</c:v>
                </c:pt>
                <c:pt idx="1586">
                  <c:v>8.3582200000000011</c:v>
                </c:pt>
                <c:pt idx="1587">
                  <c:v>8.3634900000000059</c:v>
                </c:pt>
                <c:pt idx="1588">
                  <c:v>8.36876</c:v>
                </c:pt>
                <c:pt idx="1589">
                  <c:v>8.3740300000000047</c:v>
                </c:pt>
                <c:pt idx="1590">
                  <c:v>8.3793000000000006</c:v>
                </c:pt>
                <c:pt idx="1591">
                  <c:v>8.3845700000000001</c:v>
                </c:pt>
                <c:pt idx="1592">
                  <c:v>8.3898400000000048</c:v>
                </c:pt>
                <c:pt idx="1593">
                  <c:v>8.3951100000000007</c:v>
                </c:pt>
                <c:pt idx="1594">
                  <c:v>8.4003800000000002</c:v>
                </c:pt>
                <c:pt idx="1595">
                  <c:v>8.4056500000000067</c:v>
                </c:pt>
                <c:pt idx="1596">
                  <c:v>8.4109199999999991</c:v>
                </c:pt>
                <c:pt idx="1597">
                  <c:v>8.4161900000000003</c:v>
                </c:pt>
                <c:pt idx="1598">
                  <c:v>8.4214600000000015</c:v>
                </c:pt>
                <c:pt idx="1599">
                  <c:v>8.4267300000000027</c:v>
                </c:pt>
                <c:pt idx="1600">
                  <c:v>8.4320000000000004</c:v>
                </c:pt>
                <c:pt idx="1601">
                  <c:v>8.4372699999999998</c:v>
                </c:pt>
                <c:pt idx="1602">
                  <c:v>8.4425400000000028</c:v>
                </c:pt>
                <c:pt idx="1603">
                  <c:v>8.4478099999999987</c:v>
                </c:pt>
                <c:pt idx="1604">
                  <c:v>8.453080000000007</c:v>
                </c:pt>
                <c:pt idx="1605">
                  <c:v>8.4583500000000011</c:v>
                </c:pt>
                <c:pt idx="1606">
                  <c:v>8.4636200000000006</c:v>
                </c:pt>
                <c:pt idx="1607">
                  <c:v>8.46889</c:v>
                </c:pt>
                <c:pt idx="1608">
                  <c:v>8.4741600000000012</c:v>
                </c:pt>
                <c:pt idx="1609">
                  <c:v>8.479430000000006</c:v>
                </c:pt>
                <c:pt idx="1610">
                  <c:v>8.4847000000000001</c:v>
                </c:pt>
                <c:pt idx="1611">
                  <c:v>8.4899700000000013</c:v>
                </c:pt>
                <c:pt idx="1612">
                  <c:v>8.4952400000000008</c:v>
                </c:pt>
                <c:pt idx="1613">
                  <c:v>8.5005100000000002</c:v>
                </c:pt>
                <c:pt idx="1614">
                  <c:v>8.505780000000005</c:v>
                </c:pt>
                <c:pt idx="1615">
                  <c:v>8.5110500000000009</c:v>
                </c:pt>
                <c:pt idx="1616">
                  <c:v>8.5163199999999986</c:v>
                </c:pt>
                <c:pt idx="1617">
                  <c:v>8.5215900000000016</c:v>
                </c:pt>
                <c:pt idx="1618">
                  <c:v>8.526860000000001</c:v>
                </c:pt>
                <c:pt idx="1619">
                  <c:v>8.5321300000000004</c:v>
                </c:pt>
                <c:pt idx="1620">
                  <c:v>8.5374000000000017</c:v>
                </c:pt>
                <c:pt idx="1621">
                  <c:v>8.5426700000000011</c:v>
                </c:pt>
                <c:pt idx="1622">
                  <c:v>8.5479399999999988</c:v>
                </c:pt>
                <c:pt idx="1623">
                  <c:v>8.55321</c:v>
                </c:pt>
                <c:pt idx="1624">
                  <c:v>8.5584800000000048</c:v>
                </c:pt>
                <c:pt idx="1625">
                  <c:v>8.5637500000000006</c:v>
                </c:pt>
                <c:pt idx="1626">
                  <c:v>8.5690200000000001</c:v>
                </c:pt>
                <c:pt idx="1627">
                  <c:v>8.5742900000000013</c:v>
                </c:pt>
                <c:pt idx="1628">
                  <c:v>8.5795600000000007</c:v>
                </c:pt>
                <c:pt idx="1629">
                  <c:v>8.5848300000000002</c:v>
                </c:pt>
                <c:pt idx="1630">
                  <c:v>8.5901000000000014</c:v>
                </c:pt>
                <c:pt idx="1631">
                  <c:v>8.5953699999999991</c:v>
                </c:pt>
                <c:pt idx="1632">
                  <c:v>8.6006400000000003</c:v>
                </c:pt>
                <c:pt idx="1633">
                  <c:v>8.6059100000000015</c:v>
                </c:pt>
                <c:pt idx="1634">
                  <c:v>8.6111799999999992</c:v>
                </c:pt>
                <c:pt idx="1635">
                  <c:v>8.6164500000000004</c:v>
                </c:pt>
                <c:pt idx="1636">
                  <c:v>8.6217199999999998</c:v>
                </c:pt>
                <c:pt idx="1637">
                  <c:v>8.626990000000001</c:v>
                </c:pt>
                <c:pt idx="1638">
                  <c:v>8.6322599999999987</c:v>
                </c:pt>
                <c:pt idx="1639">
                  <c:v>8.6375300000000017</c:v>
                </c:pt>
                <c:pt idx="1640">
                  <c:v>8.6428000000000011</c:v>
                </c:pt>
                <c:pt idx="1641">
                  <c:v>8.648069999999997</c:v>
                </c:pt>
                <c:pt idx="1642">
                  <c:v>8.65334</c:v>
                </c:pt>
                <c:pt idx="1643">
                  <c:v>8.6586100000000012</c:v>
                </c:pt>
                <c:pt idx="1644">
                  <c:v>8.6638800000000007</c:v>
                </c:pt>
                <c:pt idx="1645">
                  <c:v>8.6691500000000001</c:v>
                </c:pt>
                <c:pt idx="1646">
                  <c:v>8.6744200000000014</c:v>
                </c:pt>
                <c:pt idx="1647">
                  <c:v>8.6796900000000008</c:v>
                </c:pt>
                <c:pt idx="1648">
                  <c:v>8.6849599999999985</c:v>
                </c:pt>
                <c:pt idx="1649">
                  <c:v>8.6902299999999997</c:v>
                </c:pt>
                <c:pt idx="1650">
                  <c:v>8.6955000000000027</c:v>
                </c:pt>
                <c:pt idx="1651">
                  <c:v>8.7007699999999986</c:v>
                </c:pt>
                <c:pt idx="1652">
                  <c:v>8.7060400000000016</c:v>
                </c:pt>
                <c:pt idx="1653">
                  <c:v>8.7113099999999992</c:v>
                </c:pt>
                <c:pt idx="1654">
                  <c:v>8.7165800000000004</c:v>
                </c:pt>
                <c:pt idx="1655">
                  <c:v>8.7218500000000017</c:v>
                </c:pt>
                <c:pt idx="1656">
                  <c:v>8.7271199999999993</c:v>
                </c:pt>
                <c:pt idx="1657">
                  <c:v>8.7323899999999988</c:v>
                </c:pt>
                <c:pt idx="1658">
                  <c:v>8.7376599999999982</c:v>
                </c:pt>
                <c:pt idx="1659">
                  <c:v>8.7429299999999994</c:v>
                </c:pt>
                <c:pt idx="1660">
                  <c:v>8.7481999999999971</c:v>
                </c:pt>
                <c:pt idx="1661">
                  <c:v>8.7534700000000001</c:v>
                </c:pt>
                <c:pt idx="1662">
                  <c:v>8.7587400000000013</c:v>
                </c:pt>
                <c:pt idx="1663">
                  <c:v>8.764009999999999</c:v>
                </c:pt>
                <c:pt idx="1664">
                  <c:v>8.7692800000000002</c:v>
                </c:pt>
                <c:pt idx="1665">
                  <c:v>8.7745500000000014</c:v>
                </c:pt>
                <c:pt idx="1666">
                  <c:v>8.7798199999999991</c:v>
                </c:pt>
                <c:pt idx="1667">
                  <c:v>8.7850900000000003</c:v>
                </c:pt>
                <c:pt idx="1668">
                  <c:v>8.7903599999999997</c:v>
                </c:pt>
                <c:pt idx="1669">
                  <c:v>8.7956300000000027</c:v>
                </c:pt>
                <c:pt idx="1670">
                  <c:v>8.8009000000000004</c:v>
                </c:pt>
                <c:pt idx="1671">
                  <c:v>8.8061700000000016</c:v>
                </c:pt>
                <c:pt idx="1672">
                  <c:v>8.8114400000000028</c:v>
                </c:pt>
                <c:pt idx="1673">
                  <c:v>8.8167100000000005</c:v>
                </c:pt>
                <c:pt idx="1674">
                  <c:v>8.8219800000000017</c:v>
                </c:pt>
                <c:pt idx="1675">
                  <c:v>8.8272500000000012</c:v>
                </c:pt>
                <c:pt idx="1676">
                  <c:v>8.8325200000000006</c:v>
                </c:pt>
                <c:pt idx="1677">
                  <c:v>8.83779</c:v>
                </c:pt>
                <c:pt idx="1678">
                  <c:v>8.8430600000000013</c:v>
                </c:pt>
                <c:pt idx="1679">
                  <c:v>8.8483299999999989</c:v>
                </c:pt>
                <c:pt idx="1680">
                  <c:v>8.8536000000000072</c:v>
                </c:pt>
                <c:pt idx="1681">
                  <c:v>8.8588700000000014</c:v>
                </c:pt>
                <c:pt idx="1682">
                  <c:v>8.8641400000000008</c:v>
                </c:pt>
                <c:pt idx="1683">
                  <c:v>8.8694100000000056</c:v>
                </c:pt>
                <c:pt idx="1684">
                  <c:v>8.874680000000005</c:v>
                </c:pt>
                <c:pt idx="1685">
                  <c:v>8.8799500000000027</c:v>
                </c:pt>
                <c:pt idx="1686">
                  <c:v>8.8852200000000003</c:v>
                </c:pt>
                <c:pt idx="1687">
                  <c:v>8.8904900000000069</c:v>
                </c:pt>
                <c:pt idx="1688">
                  <c:v>8.8957600000000028</c:v>
                </c:pt>
                <c:pt idx="1689">
                  <c:v>8.9010300000000004</c:v>
                </c:pt>
                <c:pt idx="1690">
                  <c:v>8.9063000000000034</c:v>
                </c:pt>
                <c:pt idx="1691">
                  <c:v>8.9115700000000011</c:v>
                </c:pt>
                <c:pt idx="1692">
                  <c:v>8.9168400000000005</c:v>
                </c:pt>
                <c:pt idx="1693">
                  <c:v>8.92211</c:v>
                </c:pt>
                <c:pt idx="1694">
                  <c:v>8.9273799999999994</c:v>
                </c:pt>
                <c:pt idx="1695">
                  <c:v>8.9326500000000006</c:v>
                </c:pt>
                <c:pt idx="1696">
                  <c:v>8.9379199999999983</c:v>
                </c:pt>
                <c:pt idx="1697">
                  <c:v>8.9431900000000013</c:v>
                </c:pt>
                <c:pt idx="1698">
                  <c:v>8.948459999999999</c:v>
                </c:pt>
                <c:pt idx="1699">
                  <c:v>8.9537300000000055</c:v>
                </c:pt>
                <c:pt idx="1700">
                  <c:v>8.959000000000005</c:v>
                </c:pt>
                <c:pt idx="1701">
                  <c:v>8.9642699999999991</c:v>
                </c:pt>
                <c:pt idx="1702">
                  <c:v>8.9695400000000056</c:v>
                </c:pt>
                <c:pt idx="1703">
                  <c:v>8.9748100000000015</c:v>
                </c:pt>
                <c:pt idx="1704">
                  <c:v>8.9800800000000027</c:v>
                </c:pt>
                <c:pt idx="1705">
                  <c:v>8.9853500000000004</c:v>
                </c:pt>
                <c:pt idx="1706">
                  <c:v>8.9906200000000016</c:v>
                </c:pt>
                <c:pt idx="1707">
                  <c:v>8.9958900000000028</c:v>
                </c:pt>
                <c:pt idx="1708">
                  <c:v>9.0011599999999987</c:v>
                </c:pt>
                <c:pt idx="1709">
                  <c:v>9.006430000000007</c:v>
                </c:pt>
                <c:pt idx="1710">
                  <c:v>9.0117000000000012</c:v>
                </c:pt>
                <c:pt idx="1711">
                  <c:v>9.0169699999999988</c:v>
                </c:pt>
                <c:pt idx="1712">
                  <c:v>9.02224</c:v>
                </c:pt>
                <c:pt idx="1713">
                  <c:v>9.0275100000000013</c:v>
                </c:pt>
                <c:pt idx="1714">
                  <c:v>9.0327800000000007</c:v>
                </c:pt>
                <c:pt idx="1715">
                  <c:v>9.0380499999999984</c:v>
                </c:pt>
                <c:pt idx="1716">
                  <c:v>9.0433199999999996</c:v>
                </c:pt>
                <c:pt idx="1717">
                  <c:v>9.048589999999999</c:v>
                </c:pt>
                <c:pt idx="1718">
                  <c:v>9.0538600000000002</c:v>
                </c:pt>
                <c:pt idx="1719">
                  <c:v>9.059130000000005</c:v>
                </c:pt>
                <c:pt idx="1720">
                  <c:v>9.0644000000000027</c:v>
                </c:pt>
                <c:pt idx="1721">
                  <c:v>9.0696700000000003</c:v>
                </c:pt>
                <c:pt idx="1722">
                  <c:v>9.0749400000000016</c:v>
                </c:pt>
                <c:pt idx="1723">
                  <c:v>9.080210000000001</c:v>
                </c:pt>
                <c:pt idx="1724">
                  <c:v>9.0854800000000058</c:v>
                </c:pt>
                <c:pt idx="1725">
                  <c:v>9.0907500000000034</c:v>
                </c:pt>
                <c:pt idx="1726">
                  <c:v>9.0960200000000011</c:v>
                </c:pt>
                <c:pt idx="1727">
                  <c:v>9.1012899999999988</c:v>
                </c:pt>
                <c:pt idx="1728">
                  <c:v>9.10656</c:v>
                </c:pt>
                <c:pt idx="1729">
                  <c:v>9.1118299999999994</c:v>
                </c:pt>
                <c:pt idx="1730">
                  <c:v>9.1171000000000006</c:v>
                </c:pt>
                <c:pt idx="1731">
                  <c:v>9.1223699999999983</c:v>
                </c:pt>
                <c:pt idx="1732">
                  <c:v>9.1276400000000013</c:v>
                </c:pt>
                <c:pt idx="1733">
                  <c:v>9.132909999999999</c:v>
                </c:pt>
                <c:pt idx="1734">
                  <c:v>9.1381799999999984</c:v>
                </c:pt>
                <c:pt idx="1735">
                  <c:v>9.1434500000000014</c:v>
                </c:pt>
                <c:pt idx="1736">
                  <c:v>9.1487199999999991</c:v>
                </c:pt>
                <c:pt idx="1737">
                  <c:v>9.1539900000000003</c:v>
                </c:pt>
                <c:pt idx="1738">
                  <c:v>9.1592600000000015</c:v>
                </c:pt>
                <c:pt idx="1739">
                  <c:v>9.1645300000000027</c:v>
                </c:pt>
                <c:pt idx="1740">
                  <c:v>9.1698000000000004</c:v>
                </c:pt>
                <c:pt idx="1741">
                  <c:v>9.1750700000000016</c:v>
                </c:pt>
                <c:pt idx="1742">
                  <c:v>9.1803400000000011</c:v>
                </c:pt>
                <c:pt idx="1743">
                  <c:v>9.1856100000000005</c:v>
                </c:pt>
                <c:pt idx="1744">
                  <c:v>9.1908800000000017</c:v>
                </c:pt>
                <c:pt idx="1745">
                  <c:v>9.1961500000000012</c:v>
                </c:pt>
                <c:pt idx="1746">
                  <c:v>9.2014199999999988</c:v>
                </c:pt>
                <c:pt idx="1747">
                  <c:v>9.20669</c:v>
                </c:pt>
                <c:pt idx="1748">
                  <c:v>9.2119599999999995</c:v>
                </c:pt>
                <c:pt idx="1749">
                  <c:v>9.2172299999999989</c:v>
                </c:pt>
                <c:pt idx="1750">
                  <c:v>9.2225000000000001</c:v>
                </c:pt>
                <c:pt idx="1751">
                  <c:v>9.2277699999999996</c:v>
                </c:pt>
                <c:pt idx="1752">
                  <c:v>9.233039999999999</c:v>
                </c:pt>
                <c:pt idx="1753">
                  <c:v>9.2383099999999949</c:v>
                </c:pt>
                <c:pt idx="1754">
                  <c:v>9.2435799999999997</c:v>
                </c:pt>
                <c:pt idx="1755">
                  <c:v>9.2488499999999991</c:v>
                </c:pt>
                <c:pt idx="1756">
                  <c:v>9.2541199999999986</c:v>
                </c:pt>
                <c:pt idx="1757">
                  <c:v>9.2593900000000016</c:v>
                </c:pt>
                <c:pt idx="1758">
                  <c:v>9.264660000000001</c:v>
                </c:pt>
                <c:pt idx="1759">
                  <c:v>9.2699300000000004</c:v>
                </c:pt>
                <c:pt idx="1760">
                  <c:v>9.2752000000000034</c:v>
                </c:pt>
                <c:pt idx="1761">
                  <c:v>9.2804700000000011</c:v>
                </c:pt>
                <c:pt idx="1762">
                  <c:v>9.2857400000000005</c:v>
                </c:pt>
                <c:pt idx="1763">
                  <c:v>9.2910099999999982</c:v>
                </c:pt>
                <c:pt idx="1764">
                  <c:v>9.2962799999999994</c:v>
                </c:pt>
                <c:pt idx="1765">
                  <c:v>9.3015500000000007</c:v>
                </c:pt>
                <c:pt idx="1766">
                  <c:v>9.3068200000000001</c:v>
                </c:pt>
                <c:pt idx="1767">
                  <c:v>9.3120900000000066</c:v>
                </c:pt>
                <c:pt idx="1768">
                  <c:v>9.317359999999999</c:v>
                </c:pt>
                <c:pt idx="1769">
                  <c:v>9.3226300000000055</c:v>
                </c:pt>
                <c:pt idx="1770">
                  <c:v>9.3279000000000014</c:v>
                </c:pt>
                <c:pt idx="1771">
                  <c:v>9.3331700000000009</c:v>
                </c:pt>
                <c:pt idx="1772">
                  <c:v>9.3384400000000003</c:v>
                </c:pt>
                <c:pt idx="1773">
                  <c:v>9.3437100000000015</c:v>
                </c:pt>
                <c:pt idx="1774">
                  <c:v>9.3489799999999992</c:v>
                </c:pt>
                <c:pt idx="1775">
                  <c:v>9.3542500000000004</c:v>
                </c:pt>
                <c:pt idx="1776">
                  <c:v>9.3595200000000069</c:v>
                </c:pt>
                <c:pt idx="1777">
                  <c:v>9.3647900000000028</c:v>
                </c:pt>
                <c:pt idx="1778">
                  <c:v>9.3700600000000005</c:v>
                </c:pt>
                <c:pt idx="1779">
                  <c:v>9.375330000000007</c:v>
                </c:pt>
                <c:pt idx="1780">
                  <c:v>9.3806000000000047</c:v>
                </c:pt>
                <c:pt idx="1781">
                  <c:v>9.3858700000000006</c:v>
                </c:pt>
                <c:pt idx="1782">
                  <c:v>9.39114</c:v>
                </c:pt>
                <c:pt idx="1783">
                  <c:v>9.3964100000000048</c:v>
                </c:pt>
                <c:pt idx="1784">
                  <c:v>9.4016800000000007</c:v>
                </c:pt>
                <c:pt idx="1785">
                  <c:v>9.4069500000000001</c:v>
                </c:pt>
                <c:pt idx="1786">
                  <c:v>9.4122200000000014</c:v>
                </c:pt>
                <c:pt idx="1787">
                  <c:v>9.4174900000000008</c:v>
                </c:pt>
                <c:pt idx="1788">
                  <c:v>9.4227600000000002</c:v>
                </c:pt>
                <c:pt idx="1789">
                  <c:v>9.4280299999999997</c:v>
                </c:pt>
                <c:pt idx="1790">
                  <c:v>9.4333000000000009</c:v>
                </c:pt>
                <c:pt idx="1791">
                  <c:v>9.4385699999999986</c:v>
                </c:pt>
                <c:pt idx="1792">
                  <c:v>9.4438400000000016</c:v>
                </c:pt>
                <c:pt idx="1793">
                  <c:v>9.449110000000001</c:v>
                </c:pt>
                <c:pt idx="1794">
                  <c:v>9.4543800000000005</c:v>
                </c:pt>
                <c:pt idx="1795">
                  <c:v>9.4596500000000088</c:v>
                </c:pt>
                <c:pt idx="1796">
                  <c:v>9.4649200000000011</c:v>
                </c:pt>
                <c:pt idx="1797">
                  <c:v>9.4701900000000006</c:v>
                </c:pt>
                <c:pt idx="1798">
                  <c:v>9.4754600000000053</c:v>
                </c:pt>
                <c:pt idx="1799">
                  <c:v>9.4807300000000048</c:v>
                </c:pt>
                <c:pt idx="1800">
                  <c:v>9.4860000000000007</c:v>
                </c:pt>
              </c:numCache>
            </c:numRef>
          </c:xVal>
          <c:yVal>
            <c:numRef>
              <c:f>'1cm'!$N$2:$N$1851</c:f>
              <c:numCache>
                <c:formatCode>General</c:formatCode>
                <c:ptCount val="1850"/>
                <c:pt idx="0">
                  <c:v>0.20655000000000001</c:v>
                </c:pt>
                <c:pt idx="1">
                  <c:v>0.21638600000000008</c:v>
                </c:pt>
                <c:pt idx="2">
                  <c:v>0.17921800000000013</c:v>
                </c:pt>
                <c:pt idx="3">
                  <c:v>0.17947700000000008</c:v>
                </c:pt>
                <c:pt idx="4">
                  <c:v>0.24129700000000012</c:v>
                </c:pt>
                <c:pt idx="5">
                  <c:v>0.25365800000000005</c:v>
                </c:pt>
                <c:pt idx="6">
                  <c:v>0.20554100000000008</c:v>
                </c:pt>
                <c:pt idx="7">
                  <c:v>0.18623500000000012</c:v>
                </c:pt>
                <c:pt idx="8">
                  <c:v>0.19450200000000004</c:v>
                </c:pt>
                <c:pt idx="9">
                  <c:v>0.18340400000000012</c:v>
                </c:pt>
                <c:pt idx="10">
                  <c:v>0.22014100000000003</c:v>
                </c:pt>
                <c:pt idx="11">
                  <c:v>0.16765800000000003</c:v>
                </c:pt>
                <c:pt idx="12">
                  <c:v>0.22132499999999999</c:v>
                </c:pt>
                <c:pt idx="13">
                  <c:v>0.24142600000000008</c:v>
                </c:pt>
                <c:pt idx="14">
                  <c:v>0.23428599999999999</c:v>
                </c:pt>
                <c:pt idx="15">
                  <c:v>0.22853900000000002</c:v>
                </c:pt>
                <c:pt idx="16">
                  <c:v>0.26738600000000018</c:v>
                </c:pt>
                <c:pt idx="17">
                  <c:v>0.23140200000000008</c:v>
                </c:pt>
                <c:pt idx="18">
                  <c:v>0.29478600000000021</c:v>
                </c:pt>
                <c:pt idx="19">
                  <c:v>0.31732300000000024</c:v>
                </c:pt>
                <c:pt idx="20">
                  <c:v>0.33900500000000017</c:v>
                </c:pt>
                <c:pt idx="21">
                  <c:v>0.36238400000000032</c:v>
                </c:pt>
                <c:pt idx="22">
                  <c:v>0.32212000000000024</c:v>
                </c:pt>
                <c:pt idx="23">
                  <c:v>0.34671000000000007</c:v>
                </c:pt>
                <c:pt idx="24">
                  <c:v>0.34516900000000006</c:v>
                </c:pt>
                <c:pt idx="25">
                  <c:v>0.38191100000000017</c:v>
                </c:pt>
                <c:pt idx="26">
                  <c:v>0.33429900000000001</c:v>
                </c:pt>
                <c:pt idx="27">
                  <c:v>0.36158300000000027</c:v>
                </c:pt>
                <c:pt idx="28">
                  <c:v>0.31398400000000037</c:v>
                </c:pt>
                <c:pt idx="29">
                  <c:v>0.33411200000000024</c:v>
                </c:pt>
                <c:pt idx="30">
                  <c:v>0.32232900000000037</c:v>
                </c:pt>
                <c:pt idx="31">
                  <c:v>0.29501600000000017</c:v>
                </c:pt>
                <c:pt idx="32">
                  <c:v>0.33299800000000024</c:v>
                </c:pt>
                <c:pt idx="33">
                  <c:v>0.34865500000000016</c:v>
                </c:pt>
                <c:pt idx="34">
                  <c:v>0.32313800000000015</c:v>
                </c:pt>
                <c:pt idx="35">
                  <c:v>0.28451000000000021</c:v>
                </c:pt>
                <c:pt idx="36">
                  <c:v>0.33148200000000033</c:v>
                </c:pt>
                <c:pt idx="37">
                  <c:v>0.26793400000000001</c:v>
                </c:pt>
                <c:pt idx="38">
                  <c:v>0.28961000000000015</c:v>
                </c:pt>
                <c:pt idx="39">
                  <c:v>0.19735900000000003</c:v>
                </c:pt>
                <c:pt idx="40">
                  <c:v>0.21670300000000009</c:v>
                </c:pt>
                <c:pt idx="41">
                  <c:v>0.21146800000000013</c:v>
                </c:pt>
                <c:pt idx="42">
                  <c:v>0.19903900000000002</c:v>
                </c:pt>
                <c:pt idx="43">
                  <c:v>0.16660400000000003</c:v>
                </c:pt>
                <c:pt idx="44">
                  <c:v>0.16326000000000002</c:v>
                </c:pt>
                <c:pt idx="45">
                  <c:v>0.18618100000000001</c:v>
                </c:pt>
                <c:pt idx="46">
                  <c:v>0.16416500000000003</c:v>
                </c:pt>
                <c:pt idx="47">
                  <c:v>0.14111199999999999</c:v>
                </c:pt>
                <c:pt idx="48">
                  <c:v>0.11142299999999999</c:v>
                </c:pt>
                <c:pt idx="49">
                  <c:v>0.10852800000000004</c:v>
                </c:pt>
                <c:pt idx="50">
                  <c:v>0.11038699999999997</c:v>
                </c:pt>
                <c:pt idx="51">
                  <c:v>7.3180300000000004E-2</c:v>
                </c:pt>
                <c:pt idx="52">
                  <c:v>9.7578800000000021E-2</c:v>
                </c:pt>
                <c:pt idx="53">
                  <c:v>0.10503999999999998</c:v>
                </c:pt>
                <c:pt idx="54">
                  <c:v>6.8734600000000048E-2</c:v>
                </c:pt>
                <c:pt idx="55">
                  <c:v>7.030230000000004E-2</c:v>
                </c:pt>
                <c:pt idx="56">
                  <c:v>4.6858799999999999E-2</c:v>
                </c:pt>
                <c:pt idx="57">
                  <c:v>4.9213500000000028E-2</c:v>
                </c:pt>
                <c:pt idx="58">
                  <c:v>7.4612400000000037E-2</c:v>
                </c:pt>
                <c:pt idx="59">
                  <c:v>9.3648700000000057E-2</c:v>
                </c:pt>
                <c:pt idx="60">
                  <c:v>2.2468200000000015E-2</c:v>
                </c:pt>
                <c:pt idx="61">
                  <c:v>7.2775800000000015E-2</c:v>
                </c:pt>
                <c:pt idx="62">
                  <c:v>3.5539700000000021E-2</c:v>
                </c:pt>
                <c:pt idx="63">
                  <c:v>3.6199100000000005E-2</c:v>
                </c:pt>
                <c:pt idx="64">
                  <c:v>5.7608400000000004E-2</c:v>
                </c:pt>
                <c:pt idx="65">
                  <c:v>3.0209500000000014E-2</c:v>
                </c:pt>
                <c:pt idx="66">
                  <c:v>7.0319400000000046E-2</c:v>
                </c:pt>
                <c:pt idx="67">
                  <c:v>-1.4187500000000002E-2</c:v>
                </c:pt>
                <c:pt idx="68">
                  <c:v>5.3658199999999989E-2</c:v>
                </c:pt>
                <c:pt idx="69">
                  <c:v>4.12678E-2</c:v>
                </c:pt>
                <c:pt idx="70">
                  <c:v>4.0797600000000045E-2</c:v>
                </c:pt>
                <c:pt idx="71">
                  <c:v>2.9186799999999999E-3</c:v>
                </c:pt>
                <c:pt idx="72">
                  <c:v>-5.9911200000000043E-3</c:v>
                </c:pt>
                <c:pt idx="73">
                  <c:v>-2.2299400000000014E-2</c:v>
                </c:pt>
                <c:pt idx="74">
                  <c:v>2.4931200000000019E-3</c:v>
                </c:pt>
                <c:pt idx="75">
                  <c:v>-6.7935500000000032E-3</c:v>
                </c:pt>
                <c:pt idx="76">
                  <c:v>1.0952300000000006E-3</c:v>
                </c:pt>
                <c:pt idx="77">
                  <c:v>-5.9272200000000004E-2</c:v>
                </c:pt>
                <c:pt idx="78">
                  <c:v>-5.6875400000000007E-2</c:v>
                </c:pt>
                <c:pt idx="79">
                  <c:v>-7.6478700000000011E-2</c:v>
                </c:pt>
                <c:pt idx="80">
                  <c:v>-6.4165700000000034E-2</c:v>
                </c:pt>
                <c:pt idx="81">
                  <c:v>-8.4261100000000005E-2</c:v>
                </c:pt>
                <c:pt idx="82">
                  <c:v>-0.11221200000000003</c:v>
                </c:pt>
                <c:pt idx="83">
                  <c:v>-7.5122800000000017E-2</c:v>
                </c:pt>
                <c:pt idx="84">
                  <c:v>-0.12446800000000002</c:v>
                </c:pt>
                <c:pt idx="85">
                  <c:v>-0.16204400000000002</c:v>
                </c:pt>
                <c:pt idx="86">
                  <c:v>-0.14502999999999999</c:v>
                </c:pt>
                <c:pt idx="87">
                  <c:v>-0.15000500000000008</c:v>
                </c:pt>
                <c:pt idx="88">
                  <c:v>-0.18061099999999999</c:v>
                </c:pt>
                <c:pt idx="89">
                  <c:v>-0.19201800000000002</c:v>
                </c:pt>
                <c:pt idx="90">
                  <c:v>-0.11617600000000006</c:v>
                </c:pt>
                <c:pt idx="91">
                  <c:v>-5.4849200000000008E-2</c:v>
                </c:pt>
                <c:pt idx="92">
                  <c:v>-0.10020100000000004</c:v>
                </c:pt>
                <c:pt idx="93">
                  <c:v>-0.122979</c:v>
                </c:pt>
                <c:pt idx="94">
                  <c:v>-5.3949299999999992E-2</c:v>
                </c:pt>
                <c:pt idx="95">
                  <c:v>-6.0378800000000003E-2</c:v>
                </c:pt>
                <c:pt idx="96">
                  <c:v>-3.2635200000000045E-2</c:v>
                </c:pt>
                <c:pt idx="97">
                  <c:v>-1.3285500000000011E-2</c:v>
                </c:pt>
                <c:pt idx="98">
                  <c:v>2.5741900000000015E-2</c:v>
                </c:pt>
                <c:pt idx="99">
                  <c:v>6.9651500000000033E-3</c:v>
                </c:pt>
                <c:pt idx="100">
                  <c:v>6.8865400000000035E-3</c:v>
                </c:pt>
                <c:pt idx="101">
                  <c:v>-1.7112800000000004E-3</c:v>
                </c:pt>
                <c:pt idx="102">
                  <c:v>2.6872400000000018E-3</c:v>
                </c:pt>
                <c:pt idx="103">
                  <c:v>-3.7980200000000006E-2</c:v>
                </c:pt>
                <c:pt idx="104">
                  <c:v>-8.6101000000000025E-2</c:v>
                </c:pt>
                <c:pt idx="105">
                  <c:v>-7.8843300000000019E-2</c:v>
                </c:pt>
                <c:pt idx="106">
                  <c:v>-0.11145200000000001</c:v>
                </c:pt>
                <c:pt idx="107">
                  <c:v>-8.2772600000000016E-2</c:v>
                </c:pt>
                <c:pt idx="108">
                  <c:v>-0.10887600000000004</c:v>
                </c:pt>
                <c:pt idx="109">
                  <c:v>-0.12483600000000004</c:v>
                </c:pt>
                <c:pt idx="110">
                  <c:v>-0.16265900000000003</c:v>
                </c:pt>
                <c:pt idx="111">
                  <c:v>-0.132607</c:v>
                </c:pt>
                <c:pt idx="112">
                  <c:v>-0.14658599999999999</c:v>
                </c:pt>
                <c:pt idx="113">
                  <c:v>-3.5932600000000009E-2</c:v>
                </c:pt>
                <c:pt idx="114">
                  <c:v>-7.9596400000000053E-2</c:v>
                </c:pt>
                <c:pt idx="115">
                  <c:v>-7.7862900000000054E-2</c:v>
                </c:pt>
                <c:pt idx="116">
                  <c:v>-7.5959000000000026E-3</c:v>
                </c:pt>
                <c:pt idx="117">
                  <c:v>-6.2715600000000038E-2</c:v>
                </c:pt>
                <c:pt idx="118">
                  <c:v>-2.8439400000000014E-2</c:v>
                </c:pt>
                <c:pt idx="119">
                  <c:v>2.4871900000000013E-2</c:v>
                </c:pt>
                <c:pt idx="120">
                  <c:v>5.8753600000000039E-3</c:v>
                </c:pt>
                <c:pt idx="121">
                  <c:v>3.6173000000000021E-3</c:v>
                </c:pt>
                <c:pt idx="122">
                  <c:v>-1.2661200000000001E-2</c:v>
                </c:pt>
                <c:pt idx="123">
                  <c:v>-4.2414600000000025E-2</c:v>
                </c:pt>
                <c:pt idx="124">
                  <c:v>-2.5220699999999988E-2</c:v>
                </c:pt>
                <c:pt idx="125">
                  <c:v>-6.3549999999999995E-2</c:v>
                </c:pt>
                <c:pt idx="126">
                  <c:v>-5.0955100000000003E-2</c:v>
                </c:pt>
                <c:pt idx="127">
                  <c:v>-6.0766800000000037E-2</c:v>
                </c:pt>
                <c:pt idx="128">
                  <c:v>-4.9021400000000021E-2</c:v>
                </c:pt>
                <c:pt idx="129">
                  <c:v>-2.7591200000000021E-2</c:v>
                </c:pt>
                <c:pt idx="130">
                  <c:v>-4.7924500000000009E-2</c:v>
                </c:pt>
                <c:pt idx="131">
                  <c:v>-2.8096300000000005E-2</c:v>
                </c:pt>
                <c:pt idx="132">
                  <c:v>-4.6781300000000005E-2</c:v>
                </c:pt>
                <c:pt idx="133">
                  <c:v>-2.3499099999999998E-2</c:v>
                </c:pt>
                <c:pt idx="134">
                  <c:v>-5.8250700000000002E-2</c:v>
                </c:pt>
                <c:pt idx="135">
                  <c:v>-7.6765800000000023E-2</c:v>
                </c:pt>
                <c:pt idx="136">
                  <c:v>-9.9495500000000042E-2</c:v>
                </c:pt>
                <c:pt idx="137">
                  <c:v>-0.12247500000000004</c:v>
                </c:pt>
                <c:pt idx="138">
                  <c:v>-0.12060000000000004</c:v>
                </c:pt>
                <c:pt idx="139">
                  <c:v>-0.10320400000000005</c:v>
                </c:pt>
                <c:pt idx="140">
                  <c:v>-4.2842100000000008E-2</c:v>
                </c:pt>
                <c:pt idx="141">
                  <c:v>-8.8115300000000063E-2</c:v>
                </c:pt>
                <c:pt idx="142">
                  <c:v>-5.6730100000000019E-2</c:v>
                </c:pt>
                <c:pt idx="143">
                  <c:v>-5.5568700000000019E-2</c:v>
                </c:pt>
                <c:pt idx="144">
                  <c:v>5.2580200000000021E-2</c:v>
                </c:pt>
                <c:pt idx="145">
                  <c:v>0.15271300000000013</c:v>
                </c:pt>
                <c:pt idx="146">
                  <c:v>0.11084400000000001</c:v>
                </c:pt>
                <c:pt idx="147">
                  <c:v>0.13545399999999999</c:v>
                </c:pt>
                <c:pt idx="148">
                  <c:v>7.9571600000000034E-2</c:v>
                </c:pt>
                <c:pt idx="149">
                  <c:v>0.10876100000000007</c:v>
                </c:pt>
                <c:pt idx="150">
                  <c:v>9.4087700000000024E-2</c:v>
                </c:pt>
                <c:pt idx="151">
                  <c:v>0.10936200000000004</c:v>
                </c:pt>
                <c:pt idx="152">
                  <c:v>0.16032399999999999</c:v>
                </c:pt>
                <c:pt idx="153">
                  <c:v>0.22059100000000004</c:v>
                </c:pt>
                <c:pt idx="154">
                  <c:v>0.33110400000000018</c:v>
                </c:pt>
                <c:pt idx="155">
                  <c:v>0.4553750000000002</c:v>
                </c:pt>
                <c:pt idx="156">
                  <c:v>0.63072600000000034</c:v>
                </c:pt>
                <c:pt idx="157">
                  <c:v>0.70018899999999962</c:v>
                </c:pt>
                <c:pt idx="158">
                  <c:v>0.73850499999999997</c:v>
                </c:pt>
                <c:pt idx="159">
                  <c:v>0.701573</c:v>
                </c:pt>
                <c:pt idx="160">
                  <c:v>0.61598299999999961</c:v>
                </c:pt>
                <c:pt idx="161">
                  <c:v>0.44356400000000007</c:v>
                </c:pt>
                <c:pt idx="162">
                  <c:v>0.40097000000000022</c:v>
                </c:pt>
                <c:pt idx="163">
                  <c:v>0.39723600000000014</c:v>
                </c:pt>
                <c:pt idx="164">
                  <c:v>0.45367000000000002</c:v>
                </c:pt>
                <c:pt idx="165">
                  <c:v>0.54790300000000003</c:v>
                </c:pt>
                <c:pt idx="166">
                  <c:v>0.72381200000000001</c:v>
                </c:pt>
                <c:pt idx="167">
                  <c:v>0.96396700000000002</c:v>
                </c:pt>
                <c:pt idx="168">
                  <c:v>1.1563600000000001</c:v>
                </c:pt>
                <c:pt idx="169">
                  <c:v>1.4299099999999993</c:v>
                </c:pt>
                <c:pt idx="170">
                  <c:v>1.7154999999999996</c:v>
                </c:pt>
                <c:pt idx="171">
                  <c:v>1.85809</c:v>
                </c:pt>
                <c:pt idx="172">
                  <c:v>1.9261199999999998</c:v>
                </c:pt>
                <c:pt idx="173">
                  <c:v>1.9785999999999997</c:v>
                </c:pt>
                <c:pt idx="174">
                  <c:v>1.8506</c:v>
                </c:pt>
                <c:pt idx="175">
                  <c:v>1.6635500000000001</c:v>
                </c:pt>
                <c:pt idx="176">
                  <c:v>1.49475</c:v>
                </c:pt>
                <c:pt idx="177">
                  <c:v>1.2153899999999993</c:v>
                </c:pt>
                <c:pt idx="178">
                  <c:v>0.96354300000000004</c:v>
                </c:pt>
                <c:pt idx="179">
                  <c:v>0.8064319999999997</c:v>
                </c:pt>
                <c:pt idx="180">
                  <c:v>0.68696100000000015</c:v>
                </c:pt>
                <c:pt idx="181">
                  <c:v>0.59247099999999964</c:v>
                </c:pt>
                <c:pt idx="182">
                  <c:v>0.47394000000000008</c:v>
                </c:pt>
                <c:pt idx="183">
                  <c:v>0.44299800000000006</c:v>
                </c:pt>
                <c:pt idx="184">
                  <c:v>0.36952000000000024</c:v>
                </c:pt>
                <c:pt idx="185">
                  <c:v>0.35740000000000016</c:v>
                </c:pt>
                <c:pt idx="186">
                  <c:v>0.42398300000000017</c:v>
                </c:pt>
                <c:pt idx="187">
                  <c:v>0.33266600000000024</c:v>
                </c:pt>
                <c:pt idx="188">
                  <c:v>0.3161690000000002</c:v>
                </c:pt>
                <c:pt idx="189">
                  <c:v>0.31727800000000017</c:v>
                </c:pt>
                <c:pt idx="190">
                  <c:v>0.31902000000000036</c:v>
                </c:pt>
                <c:pt idx="191">
                  <c:v>0.26759900000000003</c:v>
                </c:pt>
                <c:pt idx="192">
                  <c:v>0.282634</c:v>
                </c:pt>
                <c:pt idx="193">
                  <c:v>0.23836499999999999</c:v>
                </c:pt>
                <c:pt idx="194">
                  <c:v>0.2659990000000001</c:v>
                </c:pt>
                <c:pt idx="195">
                  <c:v>0.24877000000000007</c:v>
                </c:pt>
                <c:pt idx="196">
                  <c:v>0.24551000000000009</c:v>
                </c:pt>
                <c:pt idx="197">
                  <c:v>0.23417399999999997</c:v>
                </c:pt>
                <c:pt idx="198">
                  <c:v>0.20321000000000009</c:v>
                </c:pt>
                <c:pt idx="199">
                  <c:v>0.20986600000000008</c:v>
                </c:pt>
                <c:pt idx="200">
                  <c:v>0.25737100000000002</c:v>
                </c:pt>
                <c:pt idx="201">
                  <c:v>0.18592900000000012</c:v>
                </c:pt>
                <c:pt idx="202">
                  <c:v>0.21909400000000012</c:v>
                </c:pt>
                <c:pt idx="203">
                  <c:v>0.23821400000000009</c:v>
                </c:pt>
                <c:pt idx="204">
                  <c:v>0.18072700000000008</c:v>
                </c:pt>
                <c:pt idx="205">
                  <c:v>0.17894800000000016</c:v>
                </c:pt>
                <c:pt idx="206">
                  <c:v>0.19832200000000003</c:v>
                </c:pt>
                <c:pt idx="207">
                  <c:v>0.15297400000000008</c:v>
                </c:pt>
                <c:pt idx="208">
                  <c:v>0.12274700000000002</c:v>
                </c:pt>
                <c:pt idx="209">
                  <c:v>0.137625</c:v>
                </c:pt>
                <c:pt idx="210">
                  <c:v>0.13782700000000001</c:v>
                </c:pt>
                <c:pt idx="211">
                  <c:v>0.16618600000000003</c:v>
                </c:pt>
                <c:pt idx="212">
                  <c:v>0.16243900000000011</c:v>
                </c:pt>
                <c:pt idx="213">
                  <c:v>0.16333500000000004</c:v>
                </c:pt>
                <c:pt idx="214">
                  <c:v>0.14305899999999999</c:v>
                </c:pt>
                <c:pt idx="215">
                  <c:v>0.19683200000000003</c:v>
                </c:pt>
                <c:pt idx="216">
                  <c:v>0.20117099999999991</c:v>
                </c:pt>
                <c:pt idx="217">
                  <c:v>0.18500900000000009</c:v>
                </c:pt>
                <c:pt idx="218">
                  <c:v>0.20961399999999999</c:v>
                </c:pt>
                <c:pt idx="219">
                  <c:v>0.16535400000000003</c:v>
                </c:pt>
                <c:pt idx="220">
                  <c:v>0.17463200000000001</c:v>
                </c:pt>
                <c:pt idx="221">
                  <c:v>0.24238699999999999</c:v>
                </c:pt>
                <c:pt idx="222">
                  <c:v>0.2194480000000002</c:v>
                </c:pt>
                <c:pt idx="223">
                  <c:v>0.28531900000000027</c:v>
                </c:pt>
                <c:pt idx="224">
                  <c:v>0.33710500000000027</c:v>
                </c:pt>
                <c:pt idx="225">
                  <c:v>0.36882800000000038</c:v>
                </c:pt>
                <c:pt idx="226">
                  <c:v>0.35910300000000001</c:v>
                </c:pt>
                <c:pt idx="227">
                  <c:v>0.33894900000000017</c:v>
                </c:pt>
                <c:pt idx="228">
                  <c:v>0.3965450000000002</c:v>
                </c:pt>
                <c:pt idx="229">
                  <c:v>0.4892510000000001</c:v>
                </c:pt>
                <c:pt idx="230">
                  <c:v>0.49126300000000001</c:v>
                </c:pt>
                <c:pt idx="231">
                  <c:v>0.58099000000000012</c:v>
                </c:pt>
                <c:pt idx="232">
                  <c:v>0.61732200000000004</c:v>
                </c:pt>
                <c:pt idx="233">
                  <c:v>0.66430900000000048</c:v>
                </c:pt>
                <c:pt idx="234">
                  <c:v>0.69599100000000047</c:v>
                </c:pt>
                <c:pt idx="235">
                  <c:v>0.82432000000000005</c:v>
                </c:pt>
                <c:pt idx="236">
                  <c:v>0.94364900000000052</c:v>
                </c:pt>
                <c:pt idx="237">
                  <c:v>1.0916899999999998</c:v>
                </c:pt>
                <c:pt idx="238">
                  <c:v>1.28077</c:v>
                </c:pt>
                <c:pt idx="239">
                  <c:v>1.5602499999999999</c:v>
                </c:pt>
                <c:pt idx="240">
                  <c:v>1.9313999999999998</c:v>
                </c:pt>
                <c:pt idx="241">
                  <c:v>2.3502099999999984</c:v>
                </c:pt>
                <c:pt idx="242">
                  <c:v>2.7621699999999998</c:v>
                </c:pt>
                <c:pt idx="243">
                  <c:v>3.1086800000000001</c:v>
                </c:pt>
                <c:pt idx="244">
                  <c:v>3.3208499999999983</c:v>
                </c:pt>
                <c:pt idx="245">
                  <c:v>3.4188399999999985</c:v>
                </c:pt>
                <c:pt idx="246">
                  <c:v>3.3824299999999985</c:v>
                </c:pt>
                <c:pt idx="247">
                  <c:v>3.3132699999999988</c:v>
                </c:pt>
                <c:pt idx="248">
                  <c:v>3.0667800000000001</c:v>
                </c:pt>
                <c:pt idx="249">
                  <c:v>2.7132000000000001</c:v>
                </c:pt>
                <c:pt idx="250">
                  <c:v>2.2630800000000013</c:v>
                </c:pt>
                <c:pt idx="251">
                  <c:v>1.8567</c:v>
                </c:pt>
                <c:pt idx="252">
                  <c:v>1.4818599999999993</c:v>
                </c:pt>
                <c:pt idx="253">
                  <c:v>1.2312099999999992</c:v>
                </c:pt>
                <c:pt idx="254">
                  <c:v>1.09646</c:v>
                </c:pt>
                <c:pt idx="255">
                  <c:v>0.93290799999999996</c:v>
                </c:pt>
                <c:pt idx="256">
                  <c:v>0.79927999999999999</c:v>
                </c:pt>
                <c:pt idx="257">
                  <c:v>0.79508500000000004</c:v>
                </c:pt>
                <c:pt idx="258">
                  <c:v>0.69247499999999973</c:v>
                </c:pt>
                <c:pt idx="259">
                  <c:v>0.60199600000000031</c:v>
                </c:pt>
                <c:pt idx="260">
                  <c:v>0.59269600000000011</c:v>
                </c:pt>
                <c:pt idx="261">
                  <c:v>0.488097</c:v>
                </c:pt>
                <c:pt idx="262">
                  <c:v>0.46621900000000011</c:v>
                </c:pt>
                <c:pt idx="263">
                  <c:v>0.50150899999999965</c:v>
                </c:pt>
                <c:pt idx="264">
                  <c:v>0.45167000000000002</c:v>
                </c:pt>
                <c:pt idx="265">
                  <c:v>0.46313099999999996</c:v>
                </c:pt>
                <c:pt idx="266">
                  <c:v>0.48592900000000017</c:v>
                </c:pt>
                <c:pt idx="267">
                  <c:v>0.50119599999999997</c:v>
                </c:pt>
                <c:pt idx="268">
                  <c:v>0.46180000000000015</c:v>
                </c:pt>
                <c:pt idx="269">
                  <c:v>0.42534000000000016</c:v>
                </c:pt>
                <c:pt idx="270">
                  <c:v>0.38139000000000017</c:v>
                </c:pt>
                <c:pt idx="271">
                  <c:v>0.39880100000000024</c:v>
                </c:pt>
                <c:pt idx="272">
                  <c:v>0.39337900000000037</c:v>
                </c:pt>
                <c:pt idx="273">
                  <c:v>0.41377600000000014</c:v>
                </c:pt>
                <c:pt idx="274">
                  <c:v>0.44364300000000001</c:v>
                </c:pt>
                <c:pt idx="275">
                  <c:v>0.378247</c:v>
                </c:pt>
                <c:pt idx="276">
                  <c:v>0.4382270000000002</c:v>
                </c:pt>
                <c:pt idx="277">
                  <c:v>0.3965950000000002</c:v>
                </c:pt>
                <c:pt idx="278">
                  <c:v>0.42061300000000001</c:v>
                </c:pt>
                <c:pt idx="279">
                  <c:v>0.44114800000000004</c:v>
                </c:pt>
                <c:pt idx="280">
                  <c:v>0.43940300000000027</c:v>
                </c:pt>
                <c:pt idx="281">
                  <c:v>0.43592900000000018</c:v>
                </c:pt>
                <c:pt idx="282">
                  <c:v>0.41296200000000016</c:v>
                </c:pt>
                <c:pt idx="283">
                  <c:v>0.41255000000000008</c:v>
                </c:pt>
                <c:pt idx="284">
                  <c:v>0.447133</c:v>
                </c:pt>
                <c:pt idx="285">
                  <c:v>0.4211830000000002</c:v>
                </c:pt>
                <c:pt idx="286">
                  <c:v>0.45145600000000002</c:v>
                </c:pt>
                <c:pt idx="287">
                  <c:v>0.424593</c:v>
                </c:pt>
                <c:pt idx="288">
                  <c:v>0.38715100000000002</c:v>
                </c:pt>
                <c:pt idx="289">
                  <c:v>0.42647600000000024</c:v>
                </c:pt>
                <c:pt idx="290">
                  <c:v>0.46859500000000004</c:v>
                </c:pt>
                <c:pt idx="291">
                  <c:v>0.4345110000000002</c:v>
                </c:pt>
                <c:pt idx="292">
                  <c:v>0.44199000000000016</c:v>
                </c:pt>
                <c:pt idx="293">
                  <c:v>0.44824600000000003</c:v>
                </c:pt>
                <c:pt idx="294">
                  <c:v>0.44117800000000007</c:v>
                </c:pt>
                <c:pt idx="295">
                  <c:v>0.46894600000000008</c:v>
                </c:pt>
                <c:pt idx="296">
                  <c:v>0.48182300000000017</c:v>
                </c:pt>
                <c:pt idx="297">
                  <c:v>0.45108400000000015</c:v>
                </c:pt>
                <c:pt idx="298">
                  <c:v>0.44325700000000001</c:v>
                </c:pt>
                <c:pt idx="299">
                  <c:v>0.47874500000000003</c:v>
                </c:pt>
                <c:pt idx="300">
                  <c:v>0.49419600000000002</c:v>
                </c:pt>
                <c:pt idx="301">
                  <c:v>0.53808699999999965</c:v>
                </c:pt>
                <c:pt idx="302">
                  <c:v>0.50799300000000003</c:v>
                </c:pt>
                <c:pt idx="303">
                  <c:v>0.54897799999999997</c:v>
                </c:pt>
                <c:pt idx="304">
                  <c:v>0.60161000000000031</c:v>
                </c:pt>
                <c:pt idx="305">
                  <c:v>0.66404200000000035</c:v>
                </c:pt>
                <c:pt idx="306">
                  <c:v>0.6629000000000006</c:v>
                </c:pt>
                <c:pt idx="307">
                  <c:v>0.69728400000000013</c:v>
                </c:pt>
                <c:pt idx="308">
                  <c:v>0.80058099999999965</c:v>
                </c:pt>
                <c:pt idx="309">
                  <c:v>0.91415900000000005</c:v>
                </c:pt>
                <c:pt idx="310">
                  <c:v>1.0650199999999999</c:v>
                </c:pt>
                <c:pt idx="311">
                  <c:v>1.2389199999999998</c:v>
                </c:pt>
                <c:pt idx="312">
                  <c:v>1.4552899999999998</c:v>
                </c:pt>
                <c:pt idx="313">
                  <c:v>1.8358999999999994</c:v>
                </c:pt>
                <c:pt idx="314">
                  <c:v>2.2035499999999999</c:v>
                </c:pt>
                <c:pt idx="315">
                  <c:v>2.70886</c:v>
                </c:pt>
                <c:pt idx="316">
                  <c:v>3.23054</c:v>
                </c:pt>
                <c:pt idx="317">
                  <c:v>3.5282800000000001</c:v>
                </c:pt>
                <c:pt idx="318">
                  <c:v>3.6775500000000001</c:v>
                </c:pt>
                <c:pt idx="319">
                  <c:v>3.7738299999999998</c:v>
                </c:pt>
                <c:pt idx="320">
                  <c:v>3.6373700000000002</c:v>
                </c:pt>
                <c:pt idx="321">
                  <c:v>3.5083500000000001</c:v>
                </c:pt>
                <c:pt idx="322">
                  <c:v>3.2170800000000002</c:v>
                </c:pt>
                <c:pt idx="323">
                  <c:v>2.8136899999999985</c:v>
                </c:pt>
                <c:pt idx="324">
                  <c:v>2.3068199999999983</c:v>
                </c:pt>
                <c:pt idx="325">
                  <c:v>1.9094799999999998</c:v>
                </c:pt>
                <c:pt idx="326">
                  <c:v>1.5074699999999994</c:v>
                </c:pt>
                <c:pt idx="327">
                  <c:v>1.2543500000000001</c:v>
                </c:pt>
                <c:pt idx="328">
                  <c:v>1.0929899999999999</c:v>
                </c:pt>
                <c:pt idx="329">
                  <c:v>0.90991299999999953</c:v>
                </c:pt>
                <c:pt idx="330">
                  <c:v>0.81559400000000004</c:v>
                </c:pt>
                <c:pt idx="331">
                  <c:v>0.78543199999999969</c:v>
                </c:pt>
                <c:pt idx="332">
                  <c:v>0.73144200000000004</c:v>
                </c:pt>
                <c:pt idx="333">
                  <c:v>0.64490200000000031</c:v>
                </c:pt>
                <c:pt idx="334">
                  <c:v>0.59034900000000012</c:v>
                </c:pt>
                <c:pt idx="335">
                  <c:v>0.58151399999999931</c:v>
                </c:pt>
                <c:pt idx="336">
                  <c:v>0.55087900000000034</c:v>
                </c:pt>
                <c:pt idx="337">
                  <c:v>0.54895799999999961</c:v>
                </c:pt>
                <c:pt idx="338">
                  <c:v>0.51572799999999996</c:v>
                </c:pt>
                <c:pt idx="339">
                  <c:v>0.49627100000000002</c:v>
                </c:pt>
                <c:pt idx="340">
                  <c:v>0.49409400000000014</c:v>
                </c:pt>
                <c:pt idx="341">
                  <c:v>0.4924610000000002</c:v>
                </c:pt>
                <c:pt idx="342">
                  <c:v>0.48289200000000021</c:v>
                </c:pt>
                <c:pt idx="343">
                  <c:v>0.44679800000000003</c:v>
                </c:pt>
                <c:pt idx="344">
                  <c:v>0.49962800000000024</c:v>
                </c:pt>
                <c:pt idx="345">
                  <c:v>0.46039600000000008</c:v>
                </c:pt>
                <c:pt idx="346">
                  <c:v>0.47177800000000014</c:v>
                </c:pt>
                <c:pt idx="347">
                  <c:v>0.45962500000000001</c:v>
                </c:pt>
                <c:pt idx="348">
                  <c:v>0.47158400000000017</c:v>
                </c:pt>
                <c:pt idx="349">
                  <c:v>0.44827700000000009</c:v>
                </c:pt>
                <c:pt idx="350">
                  <c:v>0.45766100000000004</c:v>
                </c:pt>
                <c:pt idx="351">
                  <c:v>0.46189800000000014</c:v>
                </c:pt>
                <c:pt idx="352">
                  <c:v>0.44895900000000005</c:v>
                </c:pt>
                <c:pt idx="353">
                  <c:v>0.4588210000000002</c:v>
                </c:pt>
                <c:pt idx="354">
                  <c:v>0.4549990000000001</c:v>
                </c:pt>
                <c:pt idx="355">
                  <c:v>0.47749200000000008</c:v>
                </c:pt>
                <c:pt idx="356">
                  <c:v>0.48195000000000021</c:v>
                </c:pt>
                <c:pt idx="357">
                  <c:v>0.49029100000000003</c:v>
                </c:pt>
                <c:pt idx="358">
                  <c:v>0.49460400000000021</c:v>
                </c:pt>
                <c:pt idx="359">
                  <c:v>0.48693200000000014</c:v>
                </c:pt>
                <c:pt idx="360">
                  <c:v>0.55052900000000005</c:v>
                </c:pt>
                <c:pt idx="361">
                  <c:v>0.54098500000000005</c:v>
                </c:pt>
                <c:pt idx="362">
                  <c:v>0.51984900000000034</c:v>
                </c:pt>
                <c:pt idx="363">
                  <c:v>0.477713</c:v>
                </c:pt>
                <c:pt idx="364">
                  <c:v>0.43888300000000025</c:v>
                </c:pt>
                <c:pt idx="365">
                  <c:v>0.48004000000000002</c:v>
                </c:pt>
                <c:pt idx="366">
                  <c:v>0.5426500000000003</c:v>
                </c:pt>
                <c:pt idx="367">
                  <c:v>0.56811800000000001</c:v>
                </c:pt>
                <c:pt idx="368">
                  <c:v>0.57350299999999965</c:v>
                </c:pt>
                <c:pt idx="369">
                  <c:v>0.60268900000000036</c:v>
                </c:pt>
                <c:pt idx="370">
                  <c:v>0.61311400000000005</c:v>
                </c:pt>
                <c:pt idx="371">
                  <c:v>0.55501100000000003</c:v>
                </c:pt>
                <c:pt idx="372">
                  <c:v>0.59367499999999973</c:v>
                </c:pt>
                <c:pt idx="373">
                  <c:v>0.54067500000000035</c:v>
                </c:pt>
                <c:pt idx="374">
                  <c:v>0.56261499999999998</c:v>
                </c:pt>
                <c:pt idx="375">
                  <c:v>0.60194499999999995</c:v>
                </c:pt>
                <c:pt idx="376">
                  <c:v>0.59775000000000011</c:v>
                </c:pt>
                <c:pt idx="377">
                  <c:v>0.65322300000000033</c:v>
                </c:pt>
                <c:pt idx="378">
                  <c:v>0.74913399999999997</c:v>
                </c:pt>
                <c:pt idx="379">
                  <c:v>0.76199399999999995</c:v>
                </c:pt>
                <c:pt idx="380">
                  <c:v>0.914937</c:v>
                </c:pt>
                <c:pt idx="381">
                  <c:v>0.90032400000000001</c:v>
                </c:pt>
                <c:pt idx="382">
                  <c:v>0.98792599999999997</c:v>
                </c:pt>
                <c:pt idx="383">
                  <c:v>1.1480999999999999</c:v>
                </c:pt>
                <c:pt idx="384">
                  <c:v>1.30745</c:v>
                </c:pt>
                <c:pt idx="385">
                  <c:v>1.4985299999999993</c:v>
                </c:pt>
                <c:pt idx="386">
                  <c:v>1.8069999999999993</c:v>
                </c:pt>
                <c:pt idx="387">
                  <c:v>2.2177300000000013</c:v>
                </c:pt>
                <c:pt idx="388">
                  <c:v>2.7304200000000001</c:v>
                </c:pt>
                <c:pt idx="389">
                  <c:v>3.3359099999999988</c:v>
                </c:pt>
                <c:pt idx="390">
                  <c:v>3.7624900000000001</c:v>
                </c:pt>
                <c:pt idx="391">
                  <c:v>4.0661499999999995</c:v>
                </c:pt>
                <c:pt idx="392">
                  <c:v>4.2525799999999974</c:v>
                </c:pt>
                <c:pt idx="393">
                  <c:v>4.3230999999999975</c:v>
                </c:pt>
                <c:pt idx="394">
                  <c:v>4.2582199999999997</c:v>
                </c:pt>
                <c:pt idx="395">
                  <c:v>4.0847999999999995</c:v>
                </c:pt>
                <c:pt idx="396">
                  <c:v>3.6938900000000001</c:v>
                </c:pt>
                <c:pt idx="397">
                  <c:v>3.1778200000000001</c:v>
                </c:pt>
                <c:pt idx="398">
                  <c:v>2.6643900000000014</c:v>
                </c:pt>
                <c:pt idx="399">
                  <c:v>2.2638199999999999</c:v>
                </c:pt>
                <c:pt idx="400">
                  <c:v>1.83988</c:v>
                </c:pt>
                <c:pt idx="401">
                  <c:v>1.6198199999999998</c:v>
                </c:pt>
                <c:pt idx="402">
                  <c:v>1.31003</c:v>
                </c:pt>
                <c:pt idx="403">
                  <c:v>1.1978599999999999</c:v>
                </c:pt>
                <c:pt idx="404">
                  <c:v>1.1096899999999998</c:v>
                </c:pt>
                <c:pt idx="405">
                  <c:v>0.9915779999999994</c:v>
                </c:pt>
                <c:pt idx="406">
                  <c:v>0.87264200000000036</c:v>
                </c:pt>
                <c:pt idx="407">
                  <c:v>0.84513199999999999</c:v>
                </c:pt>
                <c:pt idx="408">
                  <c:v>0.76564300000000052</c:v>
                </c:pt>
                <c:pt idx="409">
                  <c:v>0.80881700000000001</c:v>
                </c:pt>
                <c:pt idx="410">
                  <c:v>0.72676200000000002</c:v>
                </c:pt>
                <c:pt idx="411">
                  <c:v>0.70099000000000034</c:v>
                </c:pt>
                <c:pt idx="412">
                  <c:v>0.72040800000000005</c:v>
                </c:pt>
                <c:pt idx="413">
                  <c:v>0.68683900000000009</c:v>
                </c:pt>
                <c:pt idx="414">
                  <c:v>0.64424800000000049</c:v>
                </c:pt>
                <c:pt idx="415">
                  <c:v>0.5851609999999996</c:v>
                </c:pt>
                <c:pt idx="416">
                  <c:v>0.57942400000000005</c:v>
                </c:pt>
                <c:pt idx="417">
                  <c:v>0.64550099999999999</c:v>
                </c:pt>
                <c:pt idx="418">
                  <c:v>0.65090300000000034</c:v>
                </c:pt>
                <c:pt idx="419">
                  <c:v>0.68316199999999982</c:v>
                </c:pt>
                <c:pt idx="420">
                  <c:v>0.62529100000000049</c:v>
                </c:pt>
                <c:pt idx="421">
                  <c:v>0.59649299999999961</c:v>
                </c:pt>
                <c:pt idx="422">
                  <c:v>0.58343499999999959</c:v>
                </c:pt>
                <c:pt idx="423">
                  <c:v>0.55764700000000034</c:v>
                </c:pt>
                <c:pt idx="424">
                  <c:v>0.63111600000000001</c:v>
                </c:pt>
                <c:pt idx="425">
                  <c:v>0.62110399999999999</c:v>
                </c:pt>
                <c:pt idx="426">
                  <c:v>0.552867</c:v>
                </c:pt>
                <c:pt idx="427">
                  <c:v>0.57106599999999996</c:v>
                </c:pt>
                <c:pt idx="428">
                  <c:v>0.5776750000000006</c:v>
                </c:pt>
                <c:pt idx="429">
                  <c:v>0.64601799999999998</c:v>
                </c:pt>
                <c:pt idx="430">
                  <c:v>0.63317000000000034</c:v>
                </c:pt>
                <c:pt idx="431">
                  <c:v>0.60843100000000039</c:v>
                </c:pt>
                <c:pt idx="432">
                  <c:v>0.64112700000000034</c:v>
                </c:pt>
                <c:pt idx="433">
                  <c:v>0.60942900000000033</c:v>
                </c:pt>
                <c:pt idx="434">
                  <c:v>0.61130799999999996</c:v>
                </c:pt>
                <c:pt idx="435">
                  <c:v>0.64827000000000035</c:v>
                </c:pt>
                <c:pt idx="436">
                  <c:v>0.61738300000000002</c:v>
                </c:pt>
                <c:pt idx="437">
                  <c:v>0.66591599999999995</c:v>
                </c:pt>
                <c:pt idx="438">
                  <c:v>0.63723399999999997</c:v>
                </c:pt>
                <c:pt idx="439">
                  <c:v>0.637486</c:v>
                </c:pt>
                <c:pt idx="440">
                  <c:v>0.65833200000000003</c:v>
                </c:pt>
                <c:pt idx="441">
                  <c:v>0.60215900000000033</c:v>
                </c:pt>
                <c:pt idx="442">
                  <c:v>0.6387000000000006</c:v>
                </c:pt>
                <c:pt idx="443">
                  <c:v>0.64303699999999997</c:v>
                </c:pt>
                <c:pt idx="444">
                  <c:v>0.6191920000000003</c:v>
                </c:pt>
                <c:pt idx="445">
                  <c:v>0.64588299999999998</c:v>
                </c:pt>
                <c:pt idx="446">
                  <c:v>0.64797200000000033</c:v>
                </c:pt>
                <c:pt idx="447">
                  <c:v>0.65311300000000005</c:v>
                </c:pt>
                <c:pt idx="448">
                  <c:v>0.71359399999999962</c:v>
                </c:pt>
                <c:pt idx="449">
                  <c:v>0.77308399999999988</c:v>
                </c:pt>
                <c:pt idx="450">
                  <c:v>0.72323000000000004</c:v>
                </c:pt>
                <c:pt idx="451">
                  <c:v>0.84618599999999999</c:v>
                </c:pt>
                <c:pt idx="452">
                  <c:v>0.90327199999999996</c:v>
                </c:pt>
                <c:pt idx="453">
                  <c:v>0.93506599999999962</c:v>
                </c:pt>
                <c:pt idx="454">
                  <c:v>0.99527199999999971</c:v>
                </c:pt>
                <c:pt idx="455">
                  <c:v>1.03871</c:v>
                </c:pt>
                <c:pt idx="456">
                  <c:v>1.1966300000000001</c:v>
                </c:pt>
                <c:pt idx="457">
                  <c:v>1.3277599999999998</c:v>
                </c:pt>
                <c:pt idx="458">
                  <c:v>1.4758199999999992</c:v>
                </c:pt>
                <c:pt idx="459">
                  <c:v>1.6821400000000006</c:v>
                </c:pt>
                <c:pt idx="460">
                  <c:v>2.0320799999999983</c:v>
                </c:pt>
                <c:pt idx="461">
                  <c:v>2.4674999999999998</c:v>
                </c:pt>
                <c:pt idx="462">
                  <c:v>2.9168799999999973</c:v>
                </c:pt>
                <c:pt idx="463">
                  <c:v>3.5466899999999986</c:v>
                </c:pt>
                <c:pt idx="464">
                  <c:v>4.0948299999999973</c:v>
                </c:pt>
                <c:pt idx="465">
                  <c:v>4.5022399999999996</c:v>
                </c:pt>
                <c:pt idx="466">
                  <c:v>4.6743199999999971</c:v>
                </c:pt>
                <c:pt idx="467">
                  <c:v>4.7160000000000002</c:v>
                </c:pt>
                <c:pt idx="468">
                  <c:v>4.6931599999999971</c:v>
                </c:pt>
                <c:pt idx="469">
                  <c:v>4.4231699999999998</c:v>
                </c:pt>
                <c:pt idx="470">
                  <c:v>4.0268099999999976</c:v>
                </c:pt>
                <c:pt idx="471">
                  <c:v>3.5664499999999983</c:v>
                </c:pt>
                <c:pt idx="472">
                  <c:v>2.9380899999999985</c:v>
                </c:pt>
                <c:pt idx="473">
                  <c:v>2.4005000000000001</c:v>
                </c:pt>
                <c:pt idx="474">
                  <c:v>1.9777299999999998</c:v>
                </c:pt>
                <c:pt idx="475">
                  <c:v>1.6619899999999999</c:v>
                </c:pt>
                <c:pt idx="476">
                  <c:v>1.4366099999999993</c:v>
                </c:pt>
                <c:pt idx="477">
                  <c:v>1.3054399999999993</c:v>
                </c:pt>
                <c:pt idx="478">
                  <c:v>1.17502</c:v>
                </c:pt>
                <c:pt idx="479">
                  <c:v>0.97591499999999987</c:v>
                </c:pt>
                <c:pt idx="480">
                  <c:v>0.92123699999999953</c:v>
                </c:pt>
                <c:pt idx="481">
                  <c:v>0.88642900000000013</c:v>
                </c:pt>
                <c:pt idx="482">
                  <c:v>0.83837700000000004</c:v>
                </c:pt>
                <c:pt idx="483">
                  <c:v>0.74684300000000048</c:v>
                </c:pt>
                <c:pt idx="484">
                  <c:v>0.76925399999999999</c:v>
                </c:pt>
                <c:pt idx="485">
                  <c:v>0.77357199999999993</c:v>
                </c:pt>
                <c:pt idx="486">
                  <c:v>0.68134900000000009</c:v>
                </c:pt>
                <c:pt idx="487">
                  <c:v>0.67053399999999996</c:v>
                </c:pt>
                <c:pt idx="488">
                  <c:v>0.68673300000000015</c:v>
                </c:pt>
                <c:pt idx="489">
                  <c:v>0.72856199999999971</c:v>
                </c:pt>
                <c:pt idx="490">
                  <c:v>0.65680700000000036</c:v>
                </c:pt>
                <c:pt idx="491">
                  <c:v>0.67038200000000003</c:v>
                </c:pt>
                <c:pt idx="492">
                  <c:v>0.67945400000000034</c:v>
                </c:pt>
                <c:pt idx="493">
                  <c:v>0.67041899999999999</c:v>
                </c:pt>
                <c:pt idx="494">
                  <c:v>0.65086400000000033</c:v>
                </c:pt>
                <c:pt idx="495">
                  <c:v>0.70168299999999961</c:v>
                </c:pt>
                <c:pt idx="496">
                  <c:v>0.61350300000000002</c:v>
                </c:pt>
                <c:pt idx="497">
                  <c:v>0.64066299999999998</c:v>
                </c:pt>
                <c:pt idx="498">
                  <c:v>0.59803199999999979</c:v>
                </c:pt>
                <c:pt idx="499">
                  <c:v>0.59384800000000015</c:v>
                </c:pt>
                <c:pt idx="500">
                  <c:v>0.63742900000000036</c:v>
                </c:pt>
                <c:pt idx="501">
                  <c:v>0.56213800000000003</c:v>
                </c:pt>
                <c:pt idx="502">
                  <c:v>0.63866299999999998</c:v>
                </c:pt>
                <c:pt idx="503">
                  <c:v>0.64668400000000048</c:v>
                </c:pt>
                <c:pt idx="504">
                  <c:v>0.59935199999999977</c:v>
                </c:pt>
                <c:pt idx="505">
                  <c:v>0.58747099999999952</c:v>
                </c:pt>
                <c:pt idx="506">
                  <c:v>0.60753400000000002</c:v>
                </c:pt>
                <c:pt idx="507">
                  <c:v>0.63603799999999999</c:v>
                </c:pt>
                <c:pt idx="508">
                  <c:v>0.68644500000000008</c:v>
                </c:pt>
                <c:pt idx="509">
                  <c:v>0.64993400000000034</c:v>
                </c:pt>
                <c:pt idx="510">
                  <c:v>0.64747100000000035</c:v>
                </c:pt>
                <c:pt idx="511">
                  <c:v>0.63106099999999998</c:v>
                </c:pt>
                <c:pt idx="512">
                  <c:v>0.65570700000000048</c:v>
                </c:pt>
                <c:pt idx="513">
                  <c:v>0.66827600000000031</c:v>
                </c:pt>
                <c:pt idx="514">
                  <c:v>0.64514100000000052</c:v>
                </c:pt>
                <c:pt idx="515">
                  <c:v>0.62493799999999999</c:v>
                </c:pt>
                <c:pt idx="516">
                  <c:v>0.66347100000000037</c:v>
                </c:pt>
                <c:pt idx="517">
                  <c:v>0.63317100000000048</c:v>
                </c:pt>
                <c:pt idx="518">
                  <c:v>0.65345600000000004</c:v>
                </c:pt>
                <c:pt idx="519">
                  <c:v>0.74325900000000034</c:v>
                </c:pt>
                <c:pt idx="520">
                  <c:v>0.75709100000000051</c:v>
                </c:pt>
                <c:pt idx="521">
                  <c:v>0.74337200000000003</c:v>
                </c:pt>
                <c:pt idx="522">
                  <c:v>0.72815099999999999</c:v>
                </c:pt>
                <c:pt idx="523">
                  <c:v>0.78561199999999998</c:v>
                </c:pt>
                <c:pt idx="524">
                  <c:v>0.81425999999999998</c:v>
                </c:pt>
                <c:pt idx="525">
                  <c:v>0.93010800000000005</c:v>
                </c:pt>
                <c:pt idx="526">
                  <c:v>0.9191669999999994</c:v>
                </c:pt>
                <c:pt idx="527">
                  <c:v>0.97932999999999992</c:v>
                </c:pt>
                <c:pt idx="528">
                  <c:v>1.0524500000000001</c:v>
                </c:pt>
                <c:pt idx="529">
                  <c:v>1.0749500000000001</c:v>
                </c:pt>
                <c:pt idx="530">
                  <c:v>1.2356399999999994</c:v>
                </c:pt>
                <c:pt idx="531">
                  <c:v>1.4091699999999994</c:v>
                </c:pt>
                <c:pt idx="532">
                  <c:v>1.6731199999999999</c:v>
                </c:pt>
                <c:pt idx="533">
                  <c:v>1.9151699999999998</c:v>
                </c:pt>
                <c:pt idx="534">
                  <c:v>2.23237</c:v>
                </c:pt>
                <c:pt idx="535">
                  <c:v>2.7030699999999999</c:v>
                </c:pt>
                <c:pt idx="536">
                  <c:v>3.2348300000000001</c:v>
                </c:pt>
                <c:pt idx="537">
                  <c:v>3.7999800000000001</c:v>
                </c:pt>
                <c:pt idx="538">
                  <c:v>4.37331</c:v>
                </c:pt>
                <c:pt idx="539">
                  <c:v>4.7075299999999975</c:v>
                </c:pt>
                <c:pt idx="540">
                  <c:v>4.8758400000000002</c:v>
                </c:pt>
                <c:pt idx="541">
                  <c:v>4.8819999999999997</c:v>
                </c:pt>
                <c:pt idx="542">
                  <c:v>4.8452999999999999</c:v>
                </c:pt>
                <c:pt idx="543">
                  <c:v>4.5530900000000001</c:v>
                </c:pt>
                <c:pt idx="544">
                  <c:v>4.2030200000000004</c:v>
                </c:pt>
                <c:pt idx="545">
                  <c:v>3.6449799999999999</c:v>
                </c:pt>
                <c:pt idx="546">
                  <c:v>3.0376699999999985</c:v>
                </c:pt>
                <c:pt idx="547">
                  <c:v>2.5224099999999985</c:v>
                </c:pt>
                <c:pt idx="548">
                  <c:v>2.1016699999999986</c:v>
                </c:pt>
                <c:pt idx="549">
                  <c:v>1.7630399999999995</c:v>
                </c:pt>
                <c:pt idx="550">
                  <c:v>1.5692999999999993</c:v>
                </c:pt>
                <c:pt idx="551">
                  <c:v>1.3703099999999999</c:v>
                </c:pt>
                <c:pt idx="552">
                  <c:v>1.2529299999999994</c:v>
                </c:pt>
                <c:pt idx="553">
                  <c:v>1.1522699999999999</c:v>
                </c:pt>
                <c:pt idx="554">
                  <c:v>1.0041599999999999</c:v>
                </c:pt>
                <c:pt idx="555">
                  <c:v>0.92882600000000004</c:v>
                </c:pt>
                <c:pt idx="556">
                  <c:v>0.89955799999999964</c:v>
                </c:pt>
                <c:pt idx="557">
                  <c:v>0.81936599999999971</c:v>
                </c:pt>
                <c:pt idx="558">
                  <c:v>0.81842800000000004</c:v>
                </c:pt>
                <c:pt idx="559">
                  <c:v>0.77070399999999983</c:v>
                </c:pt>
                <c:pt idx="560">
                  <c:v>0.77991599999999994</c:v>
                </c:pt>
                <c:pt idx="561">
                  <c:v>0.77174600000000038</c:v>
                </c:pt>
                <c:pt idx="562">
                  <c:v>0.73083699999999996</c:v>
                </c:pt>
                <c:pt idx="563">
                  <c:v>0.69455000000000011</c:v>
                </c:pt>
                <c:pt idx="564">
                  <c:v>0.68524400000000008</c:v>
                </c:pt>
                <c:pt idx="565">
                  <c:v>0.69584500000000071</c:v>
                </c:pt>
                <c:pt idx="566">
                  <c:v>0.71983799999999998</c:v>
                </c:pt>
                <c:pt idx="567">
                  <c:v>0.67235100000000037</c:v>
                </c:pt>
                <c:pt idx="568">
                  <c:v>0.65101299999999962</c:v>
                </c:pt>
                <c:pt idx="569">
                  <c:v>0.66127499999999995</c:v>
                </c:pt>
                <c:pt idx="570">
                  <c:v>0.64932800000000035</c:v>
                </c:pt>
                <c:pt idx="571">
                  <c:v>0.63562400000000052</c:v>
                </c:pt>
                <c:pt idx="572">
                  <c:v>0.62932100000000035</c:v>
                </c:pt>
                <c:pt idx="573">
                  <c:v>0.623552</c:v>
                </c:pt>
                <c:pt idx="574">
                  <c:v>0.6431440000000006</c:v>
                </c:pt>
                <c:pt idx="575">
                  <c:v>0.59851199999999949</c:v>
                </c:pt>
                <c:pt idx="576">
                  <c:v>0.62875900000000051</c:v>
                </c:pt>
                <c:pt idx="577">
                  <c:v>0.66661400000000048</c:v>
                </c:pt>
                <c:pt idx="578">
                  <c:v>0.63689100000000054</c:v>
                </c:pt>
                <c:pt idx="579">
                  <c:v>0.5955009999999995</c:v>
                </c:pt>
                <c:pt idx="580">
                  <c:v>0.69238400000000011</c:v>
                </c:pt>
                <c:pt idx="581">
                  <c:v>0.68454800000000016</c:v>
                </c:pt>
                <c:pt idx="582">
                  <c:v>0.61612599999999995</c:v>
                </c:pt>
                <c:pt idx="583">
                  <c:v>0.66528699999999996</c:v>
                </c:pt>
                <c:pt idx="584">
                  <c:v>0.70642300000000002</c:v>
                </c:pt>
                <c:pt idx="585">
                  <c:v>0.66536200000000001</c:v>
                </c:pt>
                <c:pt idx="586">
                  <c:v>0.64798299999999998</c:v>
                </c:pt>
                <c:pt idx="587">
                  <c:v>0.72687400000000035</c:v>
                </c:pt>
                <c:pt idx="588">
                  <c:v>0.71125899999999997</c:v>
                </c:pt>
                <c:pt idx="589">
                  <c:v>0.71846699999999952</c:v>
                </c:pt>
                <c:pt idx="590">
                  <c:v>0.70880299999999996</c:v>
                </c:pt>
                <c:pt idx="591">
                  <c:v>0.69969600000000043</c:v>
                </c:pt>
                <c:pt idx="592">
                  <c:v>0.72800799999999999</c:v>
                </c:pt>
                <c:pt idx="593">
                  <c:v>0.72116800000000003</c:v>
                </c:pt>
                <c:pt idx="594">
                  <c:v>0.77754800000000024</c:v>
                </c:pt>
                <c:pt idx="595">
                  <c:v>0.75008799999999998</c:v>
                </c:pt>
                <c:pt idx="596">
                  <c:v>0.78601500000000002</c:v>
                </c:pt>
                <c:pt idx="597">
                  <c:v>0.8206210000000006</c:v>
                </c:pt>
                <c:pt idx="598">
                  <c:v>0.81363200000000002</c:v>
                </c:pt>
                <c:pt idx="599">
                  <c:v>0.88717699999999977</c:v>
                </c:pt>
                <c:pt idx="600">
                  <c:v>0.96214999999999995</c:v>
                </c:pt>
                <c:pt idx="601">
                  <c:v>1.024</c:v>
                </c:pt>
                <c:pt idx="602">
                  <c:v>1.1169800000000001</c:v>
                </c:pt>
                <c:pt idx="603">
                  <c:v>1.17943</c:v>
                </c:pt>
                <c:pt idx="604">
                  <c:v>1.3196199999999998</c:v>
                </c:pt>
                <c:pt idx="605">
                  <c:v>1.4619699999999991</c:v>
                </c:pt>
                <c:pt idx="606">
                  <c:v>1.6462399999999999</c:v>
                </c:pt>
                <c:pt idx="607">
                  <c:v>1.9132599999999997</c:v>
                </c:pt>
                <c:pt idx="608">
                  <c:v>2.2839000000000014</c:v>
                </c:pt>
                <c:pt idx="609">
                  <c:v>2.7274400000000001</c:v>
                </c:pt>
                <c:pt idx="610">
                  <c:v>3.3391999999999986</c:v>
                </c:pt>
                <c:pt idx="611">
                  <c:v>3.9955399999999988</c:v>
                </c:pt>
                <c:pt idx="612">
                  <c:v>4.3822099999999997</c:v>
                </c:pt>
                <c:pt idx="613">
                  <c:v>4.6960199999999972</c:v>
                </c:pt>
                <c:pt idx="614">
                  <c:v>4.90449</c:v>
                </c:pt>
                <c:pt idx="615">
                  <c:v>4.9105600000000003</c:v>
                </c:pt>
                <c:pt idx="616">
                  <c:v>4.8109799999999971</c:v>
                </c:pt>
                <c:pt idx="617">
                  <c:v>4.5735400000000004</c:v>
                </c:pt>
                <c:pt idx="618">
                  <c:v>4.1596099999999998</c:v>
                </c:pt>
                <c:pt idx="619">
                  <c:v>3.5197599999999989</c:v>
                </c:pt>
                <c:pt idx="620">
                  <c:v>2.8829199999999986</c:v>
                </c:pt>
                <c:pt idx="621">
                  <c:v>2.3229199999999985</c:v>
                </c:pt>
                <c:pt idx="622">
                  <c:v>2.0078</c:v>
                </c:pt>
                <c:pt idx="623">
                  <c:v>1.6617199999999999</c:v>
                </c:pt>
                <c:pt idx="624">
                  <c:v>1.4308999999999994</c:v>
                </c:pt>
                <c:pt idx="625">
                  <c:v>1.2849199999999998</c:v>
                </c:pt>
                <c:pt idx="626">
                  <c:v>1.167</c:v>
                </c:pt>
                <c:pt idx="627">
                  <c:v>1.05427</c:v>
                </c:pt>
                <c:pt idx="628">
                  <c:v>0.97834100000000024</c:v>
                </c:pt>
                <c:pt idx="629">
                  <c:v>0.95211299999999965</c:v>
                </c:pt>
                <c:pt idx="630">
                  <c:v>0.96020899999999998</c:v>
                </c:pt>
                <c:pt idx="631">
                  <c:v>0.81817899999999999</c:v>
                </c:pt>
                <c:pt idx="632">
                  <c:v>0.782968</c:v>
                </c:pt>
                <c:pt idx="633">
                  <c:v>0.79258899999999965</c:v>
                </c:pt>
                <c:pt idx="634">
                  <c:v>0.69717400000000007</c:v>
                </c:pt>
                <c:pt idx="635">
                  <c:v>0.71361500000000033</c:v>
                </c:pt>
                <c:pt idx="636">
                  <c:v>0.69000100000000009</c:v>
                </c:pt>
                <c:pt idx="637">
                  <c:v>0.69135700000000011</c:v>
                </c:pt>
                <c:pt idx="638">
                  <c:v>0.7440260000000003</c:v>
                </c:pt>
                <c:pt idx="639">
                  <c:v>0.70695500000000033</c:v>
                </c:pt>
                <c:pt idx="640">
                  <c:v>0.65309100000000053</c:v>
                </c:pt>
                <c:pt idx="641">
                  <c:v>0.71226599999999962</c:v>
                </c:pt>
                <c:pt idx="642">
                  <c:v>0.67202200000000034</c:v>
                </c:pt>
                <c:pt idx="643">
                  <c:v>0.62931700000000002</c:v>
                </c:pt>
                <c:pt idx="644">
                  <c:v>0.65425699999999998</c:v>
                </c:pt>
                <c:pt idx="645">
                  <c:v>0.67078500000000052</c:v>
                </c:pt>
                <c:pt idx="646">
                  <c:v>0.67503299999999999</c:v>
                </c:pt>
                <c:pt idx="647">
                  <c:v>0.67970100000000067</c:v>
                </c:pt>
                <c:pt idx="648">
                  <c:v>0.65298699999999998</c:v>
                </c:pt>
                <c:pt idx="649">
                  <c:v>0.70703700000000003</c:v>
                </c:pt>
                <c:pt idx="650">
                  <c:v>0.67226300000000005</c:v>
                </c:pt>
                <c:pt idx="651">
                  <c:v>0.64734200000000031</c:v>
                </c:pt>
                <c:pt idx="652">
                  <c:v>0.7196020000000003</c:v>
                </c:pt>
                <c:pt idx="653">
                  <c:v>0.67727700000000035</c:v>
                </c:pt>
                <c:pt idx="654">
                  <c:v>0.71809400000000034</c:v>
                </c:pt>
                <c:pt idx="655">
                  <c:v>0.67895300000000036</c:v>
                </c:pt>
                <c:pt idx="656">
                  <c:v>0.68797200000000014</c:v>
                </c:pt>
                <c:pt idx="657">
                  <c:v>0.68974900000000006</c:v>
                </c:pt>
                <c:pt idx="658">
                  <c:v>0.70304000000000033</c:v>
                </c:pt>
                <c:pt idx="659">
                  <c:v>0.71509800000000034</c:v>
                </c:pt>
                <c:pt idx="660">
                  <c:v>0.70595600000000003</c:v>
                </c:pt>
                <c:pt idx="661">
                  <c:v>0.66219700000000048</c:v>
                </c:pt>
                <c:pt idx="662">
                  <c:v>0.71776799999999996</c:v>
                </c:pt>
                <c:pt idx="663">
                  <c:v>0.74103500000000033</c:v>
                </c:pt>
                <c:pt idx="664">
                  <c:v>0.78318199999999971</c:v>
                </c:pt>
                <c:pt idx="665">
                  <c:v>0.75841700000000001</c:v>
                </c:pt>
                <c:pt idx="666">
                  <c:v>0.818936</c:v>
                </c:pt>
                <c:pt idx="667">
                  <c:v>0.84238199999999996</c:v>
                </c:pt>
                <c:pt idx="668">
                  <c:v>0.77703400000000022</c:v>
                </c:pt>
                <c:pt idx="669">
                  <c:v>0.77941599999999989</c:v>
                </c:pt>
                <c:pt idx="670">
                  <c:v>0.88076599999999983</c:v>
                </c:pt>
                <c:pt idx="671">
                  <c:v>0.85350400000000004</c:v>
                </c:pt>
                <c:pt idx="672">
                  <c:v>0.89763300000000013</c:v>
                </c:pt>
                <c:pt idx="673">
                  <c:v>0.96153900000000003</c:v>
                </c:pt>
                <c:pt idx="674">
                  <c:v>0.99616899999999953</c:v>
                </c:pt>
                <c:pt idx="675">
                  <c:v>1.05125</c:v>
                </c:pt>
                <c:pt idx="676">
                  <c:v>1.1430899999999999</c:v>
                </c:pt>
                <c:pt idx="677">
                  <c:v>1.1766399999999999</c:v>
                </c:pt>
                <c:pt idx="678">
                  <c:v>1.36263</c:v>
                </c:pt>
                <c:pt idx="679">
                  <c:v>1.5191999999999994</c:v>
                </c:pt>
                <c:pt idx="680">
                  <c:v>1.7907600000000001</c:v>
                </c:pt>
                <c:pt idx="681">
                  <c:v>2.0657899999999998</c:v>
                </c:pt>
                <c:pt idx="682">
                  <c:v>2.4808499999999989</c:v>
                </c:pt>
                <c:pt idx="683">
                  <c:v>2.9518999999999989</c:v>
                </c:pt>
                <c:pt idx="684">
                  <c:v>3.4599699999999989</c:v>
                </c:pt>
                <c:pt idx="685">
                  <c:v>4.0574199999999969</c:v>
                </c:pt>
                <c:pt idx="686">
                  <c:v>4.5327500000000001</c:v>
                </c:pt>
                <c:pt idx="687">
                  <c:v>4.8207599999999973</c:v>
                </c:pt>
                <c:pt idx="688">
                  <c:v>4.91317</c:v>
                </c:pt>
                <c:pt idx="689">
                  <c:v>4.9680900000000001</c:v>
                </c:pt>
                <c:pt idx="690">
                  <c:v>4.9500700000000002</c:v>
                </c:pt>
                <c:pt idx="691">
                  <c:v>4.6209999999999978</c:v>
                </c:pt>
                <c:pt idx="692">
                  <c:v>4.1067600000000004</c:v>
                </c:pt>
                <c:pt idx="693">
                  <c:v>3.5959300000000001</c:v>
                </c:pt>
                <c:pt idx="694">
                  <c:v>2.9576099999999985</c:v>
                </c:pt>
                <c:pt idx="695">
                  <c:v>2.4275600000000002</c:v>
                </c:pt>
                <c:pt idx="696">
                  <c:v>1.9976199999999997</c:v>
                </c:pt>
                <c:pt idx="697">
                  <c:v>1.7337399999999996</c:v>
                </c:pt>
                <c:pt idx="698">
                  <c:v>1.48648</c:v>
                </c:pt>
                <c:pt idx="699">
                  <c:v>1.286</c:v>
                </c:pt>
                <c:pt idx="700">
                  <c:v>1.15384</c:v>
                </c:pt>
                <c:pt idx="701">
                  <c:v>1.18242</c:v>
                </c:pt>
                <c:pt idx="702">
                  <c:v>1.0793899999999998</c:v>
                </c:pt>
                <c:pt idx="703">
                  <c:v>0.99211499999999953</c:v>
                </c:pt>
                <c:pt idx="704">
                  <c:v>0.91976199999999997</c:v>
                </c:pt>
                <c:pt idx="705">
                  <c:v>0.86756200000000006</c:v>
                </c:pt>
                <c:pt idx="706">
                  <c:v>0.82624399999999998</c:v>
                </c:pt>
                <c:pt idx="707">
                  <c:v>0.81456199999999968</c:v>
                </c:pt>
                <c:pt idx="708">
                  <c:v>0.85874700000000048</c:v>
                </c:pt>
                <c:pt idx="709">
                  <c:v>0.74942200000000003</c:v>
                </c:pt>
                <c:pt idx="710">
                  <c:v>0.76046999999999998</c:v>
                </c:pt>
                <c:pt idx="711">
                  <c:v>0.8015529999999994</c:v>
                </c:pt>
                <c:pt idx="712">
                  <c:v>0.75813200000000003</c:v>
                </c:pt>
                <c:pt idx="713">
                  <c:v>0.75335399999999997</c:v>
                </c:pt>
                <c:pt idx="714">
                  <c:v>0.71055599999999997</c:v>
                </c:pt>
                <c:pt idx="715">
                  <c:v>0.74760600000000033</c:v>
                </c:pt>
                <c:pt idx="716">
                  <c:v>0.65240600000000004</c:v>
                </c:pt>
                <c:pt idx="717">
                  <c:v>0.716256</c:v>
                </c:pt>
                <c:pt idx="718">
                  <c:v>0.72801300000000002</c:v>
                </c:pt>
                <c:pt idx="719">
                  <c:v>0.67920899999999995</c:v>
                </c:pt>
                <c:pt idx="720">
                  <c:v>0.68986499999999973</c:v>
                </c:pt>
                <c:pt idx="721">
                  <c:v>0.70089100000000049</c:v>
                </c:pt>
                <c:pt idx="722">
                  <c:v>0.69223200000000007</c:v>
                </c:pt>
                <c:pt idx="723">
                  <c:v>0.71459499999999998</c:v>
                </c:pt>
                <c:pt idx="724">
                  <c:v>0.71079200000000031</c:v>
                </c:pt>
                <c:pt idx="725">
                  <c:v>0.66310899999999995</c:v>
                </c:pt>
                <c:pt idx="726">
                  <c:v>0.73644699999999996</c:v>
                </c:pt>
                <c:pt idx="727">
                  <c:v>0.70115099999999997</c:v>
                </c:pt>
                <c:pt idx="728">
                  <c:v>0.66011200000000003</c:v>
                </c:pt>
                <c:pt idx="729">
                  <c:v>0.68192200000000014</c:v>
                </c:pt>
                <c:pt idx="730">
                  <c:v>0.66099200000000036</c:v>
                </c:pt>
                <c:pt idx="731">
                  <c:v>0.6905460000000001</c:v>
                </c:pt>
                <c:pt idx="732">
                  <c:v>0.66953399999999996</c:v>
                </c:pt>
                <c:pt idx="733">
                  <c:v>0.74159900000000034</c:v>
                </c:pt>
                <c:pt idx="734">
                  <c:v>0.67560000000000053</c:v>
                </c:pt>
                <c:pt idx="735">
                  <c:v>0.67229100000000053</c:v>
                </c:pt>
                <c:pt idx="736">
                  <c:v>0.6661560000000003</c:v>
                </c:pt>
                <c:pt idx="737">
                  <c:v>0.68979800000000047</c:v>
                </c:pt>
                <c:pt idx="738">
                  <c:v>0.64990099999999995</c:v>
                </c:pt>
                <c:pt idx="739">
                  <c:v>0.74117400000000033</c:v>
                </c:pt>
                <c:pt idx="740">
                  <c:v>0.73605799999999999</c:v>
                </c:pt>
                <c:pt idx="741">
                  <c:v>0.75599500000000053</c:v>
                </c:pt>
                <c:pt idx="742">
                  <c:v>0.79791800000000002</c:v>
                </c:pt>
                <c:pt idx="743">
                  <c:v>0.79786400000000002</c:v>
                </c:pt>
                <c:pt idx="744">
                  <c:v>0.80981999999999998</c:v>
                </c:pt>
                <c:pt idx="745">
                  <c:v>0.87074600000000035</c:v>
                </c:pt>
                <c:pt idx="746">
                  <c:v>0.87071900000000035</c:v>
                </c:pt>
                <c:pt idx="747">
                  <c:v>0.97030199999999989</c:v>
                </c:pt>
                <c:pt idx="748">
                  <c:v>1.00641</c:v>
                </c:pt>
                <c:pt idx="749">
                  <c:v>1.0805199999999999</c:v>
                </c:pt>
                <c:pt idx="750">
                  <c:v>1.12191</c:v>
                </c:pt>
                <c:pt idx="751">
                  <c:v>1.2453799999999993</c:v>
                </c:pt>
                <c:pt idx="752">
                  <c:v>1.3725400000000001</c:v>
                </c:pt>
                <c:pt idx="753">
                  <c:v>1.5966100000000001</c:v>
                </c:pt>
                <c:pt idx="754">
                  <c:v>1.7005299999999997</c:v>
                </c:pt>
                <c:pt idx="755">
                  <c:v>2.0776599999999985</c:v>
                </c:pt>
                <c:pt idx="756">
                  <c:v>2.4605999999999999</c:v>
                </c:pt>
                <c:pt idx="757">
                  <c:v>2.8976599999999983</c:v>
                </c:pt>
                <c:pt idx="758">
                  <c:v>3.5820599999999985</c:v>
                </c:pt>
                <c:pt idx="759">
                  <c:v>4.22079</c:v>
                </c:pt>
                <c:pt idx="760">
                  <c:v>4.7025499999999996</c:v>
                </c:pt>
                <c:pt idx="761">
                  <c:v>4.9131200000000002</c:v>
                </c:pt>
                <c:pt idx="762">
                  <c:v>5.0233699999999999</c:v>
                </c:pt>
                <c:pt idx="763">
                  <c:v>5.0411400000000004</c:v>
                </c:pt>
                <c:pt idx="764">
                  <c:v>4.9064500000000004</c:v>
                </c:pt>
                <c:pt idx="765">
                  <c:v>4.6727099999999995</c:v>
                </c:pt>
                <c:pt idx="766">
                  <c:v>4.1312500000000014</c:v>
                </c:pt>
                <c:pt idx="767">
                  <c:v>3.5353499999999989</c:v>
                </c:pt>
                <c:pt idx="768">
                  <c:v>2.9183999999999997</c:v>
                </c:pt>
                <c:pt idx="769">
                  <c:v>2.3945099999999986</c:v>
                </c:pt>
                <c:pt idx="770">
                  <c:v>1.9892899999999998</c:v>
                </c:pt>
                <c:pt idx="771">
                  <c:v>1.7270799999999995</c:v>
                </c:pt>
                <c:pt idx="772">
                  <c:v>1.5257799999999992</c:v>
                </c:pt>
                <c:pt idx="773">
                  <c:v>1.3569599999999999</c:v>
                </c:pt>
                <c:pt idx="774">
                  <c:v>1.21898</c:v>
                </c:pt>
                <c:pt idx="775">
                  <c:v>1.1365400000000001</c:v>
                </c:pt>
                <c:pt idx="776">
                  <c:v>1.0921000000000001</c:v>
                </c:pt>
                <c:pt idx="777">
                  <c:v>0.95136199999999971</c:v>
                </c:pt>
                <c:pt idx="778">
                  <c:v>0.96296899999999996</c:v>
                </c:pt>
                <c:pt idx="779">
                  <c:v>0.84018300000000001</c:v>
                </c:pt>
                <c:pt idx="780">
                  <c:v>0.89642800000000011</c:v>
                </c:pt>
                <c:pt idx="781">
                  <c:v>0.81785099999999999</c:v>
                </c:pt>
                <c:pt idx="782">
                  <c:v>0.76709300000000036</c:v>
                </c:pt>
                <c:pt idx="783">
                  <c:v>0.77633099999999988</c:v>
                </c:pt>
                <c:pt idx="784">
                  <c:v>0.77086800000000022</c:v>
                </c:pt>
                <c:pt idx="785">
                  <c:v>0.73558199999999996</c:v>
                </c:pt>
                <c:pt idx="786">
                  <c:v>0.77085800000000038</c:v>
                </c:pt>
                <c:pt idx="787">
                  <c:v>0.73174700000000048</c:v>
                </c:pt>
                <c:pt idx="788">
                  <c:v>0.72986799999999996</c:v>
                </c:pt>
                <c:pt idx="789">
                  <c:v>0.73483399999999999</c:v>
                </c:pt>
                <c:pt idx="790">
                  <c:v>0.68525800000000014</c:v>
                </c:pt>
                <c:pt idx="791">
                  <c:v>0.7148300000000003</c:v>
                </c:pt>
                <c:pt idx="792">
                  <c:v>0.73603099999999999</c:v>
                </c:pt>
                <c:pt idx="793">
                  <c:v>0.70559400000000005</c:v>
                </c:pt>
                <c:pt idx="794">
                  <c:v>0.69615900000000008</c:v>
                </c:pt>
                <c:pt idx="795">
                  <c:v>0.63968400000000036</c:v>
                </c:pt>
                <c:pt idx="796">
                  <c:v>0.67346399999999962</c:v>
                </c:pt>
                <c:pt idx="797">
                  <c:v>0.75922400000000034</c:v>
                </c:pt>
                <c:pt idx="798">
                  <c:v>0.66270400000000051</c:v>
                </c:pt>
                <c:pt idx="799">
                  <c:v>0.64244299999999999</c:v>
                </c:pt>
                <c:pt idx="800">
                  <c:v>0.69916500000000015</c:v>
                </c:pt>
                <c:pt idx="801">
                  <c:v>0.71131</c:v>
                </c:pt>
                <c:pt idx="802">
                  <c:v>0.72603300000000004</c:v>
                </c:pt>
                <c:pt idx="803">
                  <c:v>0.70035599999999998</c:v>
                </c:pt>
                <c:pt idx="804">
                  <c:v>0.73110100000000033</c:v>
                </c:pt>
                <c:pt idx="805">
                  <c:v>0.70109200000000005</c:v>
                </c:pt>
                <c:pt idx="806">
                  <c:v>0.6990940000000001</c:v>
                </c:pt>
                <c:pt idx="807">
                  <c:v>0.6925129999999996</c:v>
                </c:pt>
                <c:pt idx="808">
                  <c:v>0.75520900000000035</c:v>
                </c:pt>
                <c:pt idx="809">
                  <c:v>0.67736399999999997</c:v>
                </c:pt>
                <c:pt idx="810">
                  <c:v>0.74017599999999995</c:v>
                </c:pt>
                <c:pt idx="811">
                  <c:v>0.784883</c:v>
                </c:pt>
                <c:pt idx="812">
                  <c:v>0.7626490000000008</c:v>
                </c:pt>
                <c:pt idx="813">
                  <c:v>0.74712299999999998</c:v>
                </c:pt>
                <c:pt idx="814">
                  <c:v>0.75781600000000005</c:v>
                </c:pt>
                <c:pt idx="815">
                  <c:v>0.78880499999999998</c:v>
                </c:pt>
                <c:pt idx="816">
                  <c:v>0.83833999999999997</c:v>
                </c:pt>
                <c:pt idx="817">
                  <c:v>0.81681499999999996</c:v>
                </c:pt>
                <c:pt idx="818">
                  <c:v>0.90542</c:v>
                </c:pt>
                <c:pt idx="819">
                  <c:v>0.90544999999999998</c:v>
                </c:pt>
                <c:pt idx="820">
                  <c:v>0.90265600000000001</c:v>
                </c:pt>
                <c:pt idx="821">
                  <c:v>0.96738599999999997</c:v>
                </c:pt>
                <c:pt idx="822">
                  <c:v>1.09903</c:v>
                </c:pt>
                <c:pt idx="823">
                  <c:v>1.15951</c:v>
                </c:pt>
                <c:pt idx="824">
                  <c:v>1.22888</c:v>
                </c:pt>
                <c:pt idx="825">
                  <c:v>1.3304800000000001</c:v>
                </c:pt>
                <c:pt idx="826">
                  <c:v>1.4723199999999999</c:v>
                </c:pt>
                <c:pt idx="827">
                  <c:v>1.62971</c:v>
                </c:pt>
                <c:pt idx="828">
                  <c:v>1.8109299999999993</c:v>
                </c:pt>
                <c:pt idx="829">
                  <c:v>2.0523199999999986</c:v>
                </c:pt>
                <c:pt idx="830">
                  <c:v>2.5031599999999998</c:v>
                </c:pt>
                <c:pt idx="831">
                  <c:v>3.1226699999999985</c:v>
                </c:pt>
                <c:pt idx="832">
                  <c:v>3.6249699999999998</c:v>
                </c:pt>
                <c:pt idx="833">
                  <c:v>4.1744099999999973</c:v>
                </c:pt>
                <c:pt idx="834">
                  <c:v>4.6563699999999999</c:v>
                </c:pt>
                <c:pt idx="835">
                  <c:v>4.9407100000000002</c:v>
                </c:pt>
                <c:pt idx="836">
                  <c:v>5.1143399999999968</c:v>
                </c:pt>
                <c:pt idx="837">
                  <c:v>5.0393100000000004</c:v>
                </c:pt>
                <c:pt idx="838">
                  <c:v>4.9451200000000002</c:v>
                </c:pt>
                <c:pt idx="839">
                  <c:v>4.6843899999999969</c:v>
                </c:pt>
                <c:pt idx="840">
                  <c:v>4.2320700000000002</c:v>
                </c:pt>
                <c:pt idx="841">
                  <c:v>3.6127099999999985</c:v>
                </c:pt>
                <c:pt idx="842">
                  <c:v>3.0184599999999988</c:v>
                </c:pt>
                <c:pt idx="843">
                  <c:v>2.50203</c:v>
                </c:pt>
                <c:pt idx="844">
                  <c:v>2.1182300000000001</c:v>
                </c:pt>
                <c:pt idx="845">
                  <c:v>1.8198599999999998</c:v>
                </c:pt>
                <c:pt idx="846">
                  <c:v>1.5959299999999994</c:v>
                </c:pt>
                <c:pt idx="847">
                  <c:v>1.4392999999999994</c:v>
                </c:pt>
                <c:pt idx="848">
                  <c:v>1.2551299999999994</c:v>
                </c:pt>
                <c:pt idx="849">
                  <c:v>1.13948</c:v>
                </c:pt>
                <c:pt idx="850">
                  <c:v>1.0586199999999999</c:v>
                </c:pt>
                <c:pt idx="851">
                  <c:v>1.0325</c:v>
                </c:pt>
                <c:pt idx="852">
                  <c:v>0.9782519999999999</c:v>
                </c:pt>
                <c:pt idx="853">
                  <c:v>0.87475000000000036</c:v>
                </c:pt>
                <c:pt idx="854">
                  <c:v>0.89092900000000008</c:v>
                </c:pt>
                <c:pt idx="855">
                  <c:v>0.86865800000000049</c:v>
                </c:pt>
                <c:pt idx="856">
                  <c:v>0.82062000000000035</c:v>
                </c:pt>
                <c:pt idx="857">
                  <c:v>0.78963700000000003</c:v>
                </c:pt>
                <c:pt idx="858">
                  <c:v>0.7523490000000006</c:v>
                </c:pt>
                <c:pt idx="859">
                  <c:v>0.69717600000000013</c:v>
                </c:pt>
                <c:pt idx="860">
                  <c:v>0.73941000000000001</c:v>
                </c:pt>
                <c:pt idx="861">
                  <c:v>0.72648199999999996</c:v>
                </c:pt>
                <c:pt idx="862">
                  <c:v>0.71642099999999997</c:v>
                </c:pt>
                <c:pt idx="863">
                  <c:v>0.7451420000000003</c:v>
                </c:pt>
                <c:pt idx="864">
                  <c:v>0.74144200000000005</c:v>
                </c:pt>
                <c:pt idx="865">
                  <c:v>0.72616800000000004</c:v>
                </c:pt>
                <c:pt idx="866">
                  <c:v>0.71814400000000034</c:v>
                </c:pt>
                <c:pt idx="867">
                  <c:v>0.71401999999999999</c:v>
                </c:pt>
                <c:pt idx="868">
                  <c:v>0.70728500000000005</c:v>
                </c:pt>
                <c:pt idx="869">
                  <c:v>0.75210200000000005</c:v>
                </c:pt>
                <c:pt idx="870">
                  <c:v>0.706565</c:v>
                </c:pt>
                <c:pt idx="871">
                  <c:v>0.69542100000000007</c:v>
                </c:pt>
                <c:pt idx="872">
                  <c:v>0.67057199999999995</c:v>
                </c:pt>
                <c:pt idx="873">
                  <c:v>0.64477300000000048</c:v>
                </c:pt>
                <c:pt idx="874">
                  <c:v>0.6695960000000003</c:v>
                </c:pt>
                <c:pt idx="875">
                  <c:v>0.66265100000000055</c:v>
                </c:pt>
                <c:pt idx="876">
                  <c:v>0.70839900000000033</c:v>
                </c:pt>
                <c:pt idx="877">
                  <c:v>0.69390600000000013</c:v>
                </c:pt>
                <c:pt idx="878">
                  <c:v>0.68703300000000012</c:v>
                </c:pt>
                <c:pt idx="879">
                  <c:v>0.71187299999999998</c:v>
                </c:pt>
                <c:pt idx="880">
                  <c:v>0.73829199999999995</c:v>
                </c:pt>
                <c:pt idx="881">
                  <c:v>0.69147200000000009</c:v>
                </c:pt>
                <c:pt idx="882">
                  <c:v>0.75188500000000036</c:v>
                </c:pt>
                <c:pt idx="883">
                  <c:v>0.71925600000000001</c:v>
                </c:pt>
                <c:pt idx="884">
                  <c:v>0.74871600000000005</c:v>
                </c:pt>
                <c:pt idx="885">
                  <c:v>0.73046699999999964</c:v>
                </c:pt>
                <c:pt idx="886">
                  <c:v>0.7476320000000003</c:v>
                </c:pt>
                <c:pt idx="887">
                  <c:v>0.76491000000000031</c:v>
                </c:pt>
                <c:pt idx="888">
                  <c:v>0.7986460000000003</c:v>
                </c:pt>
                <c:pt idx="889">
                  <c:v>0.78158099999999953</c:v>
                </c:pt>
                <c:pt idx="890">
                  <c:v>0.78010199999999996</c:v>
                </c:pt>
                <c:pt idx="891">
                  <c:v>0.79897700000000005</c:v>
                </c:pt>
                <c:pt idx="892">
                  <c:v>0.84039900000000034</c:v>
                </c:pt>
                <c:pt idx="893">
                  <c:v>0.86217400000000033</c:v>
                </c:pt>
                <c:pt idx="894">
                  <c:v>0.86268900000000048</c:v>
                </c:pt>
                <c:pt idx="895">
                  <c:v>0.97863299999999986</c:v>
                </c:pt>
                <c:pt idx="896">
                  <c:v>1.0104899999999999</c:v>
                </c:pt>
                <c:pt idx="897">
                  <c:v>1.0691899999999999</c:v>
                </c:pt>
                <c:pt idx="898">
                  <c:v>1.15116</c:v>
                </c:pt>
                <c:pt idx="899">
                  <c:v>1.2144699999999993</c:v>
                </c:pt>
                <c:pt idx="900">
                  <c:v>1.3554199999999998</c:v>
                </c:pt>
                <c:pt idx="901">
                  <c:v>1.52003</c:v>
                </c:pt>
                <c:pt idx="902">
                  <c:v>1.7202500000000003</c:v>
                </c:pt>
                <c:pt idx="903">
                  <c:v>1.9855899999999997</c:v>
                </c:pt>
                <c:pt idx="904">
                  <c:v>2.3942499999999982</c:v>
                </c:pt>
                <c:pt idx="905">
                  <c:v>2.9268799999999988</c:v>
                </c:pt>
                <c:pt idx="906">
                  <c:v>3.5185900000000001</c:v>
                </c:pt>
                <c:pt idx="907">
                  <c:v>4.0406500000000003</c:v>
                </c:pt>
                <c:pt idx="908">
                  <c:v>4.5242299999999975</c:v>
                </c:pt>
                <c:pt idx="909">
                  <c:v>4.8268999999999975</c:v>
                </c:pt>
                <c:pt idx="910">
                  <c:v>5.0192899999999998</c:v>
                </c:pt>
                <c:pt idx="911">
                  <c:v>5.0404299999999997</c:v>
                </c:pt>
                <c:pt idx="912">
                  <c:v>4.98468</c:v>
                </c:pt>
                <c:pt idx="913">
                  <c:v>4.69984</c:v>
                </c:pt>
                <c:pt idx="914">
                  <c:v>4.2941199999999977</c:v>
                </c:pt>
                <c:pt idx="915">
                  <c:v>3.61835</c:v>
                </c:pt>
                <c:pt idx="916">
                  <c:v>3.0450399999999997</c:v>
                </c:pt>
                <c:pt idx="917">
                  <c:v>2.49058</c:v>
                </c:pt>
                <c:pt idx="918">
                  <c:v>2.0551200000000001</c:v>
                </c:pt>
                <c:pt idx="919">
                  <c:v>1.7727299999999995</c:v>
                </c:pt>
                <c:pt idx="920">
                  <c:v>1.6285700000000001</c:v>
                </c:pt>
                <c:pt idx="921">
                  <c:v>1.4411199999999993</c:v>
                </c:pt>
                <c:pt idx="922">
                  <c:v>1.3084899999999999</c:v>
                </c:pt>
                <c:pt idx="923">
                  <c:v>1.2040999999999993</c:v>
                </c:pt>
                <c:pt idx="924">
                  <c:v>1.07822</c:v>
                </c:pt>
                <c:pt idx="925">
                  <c:v>1.0140100000000001</c:v>
                </c:pt>
                <c:pt idx="926">
                  <c:v>0.97530099999999986</c:v>
                </c:pt>
                <c:pt idx="927">
                  <c:v>0.89409500000000008</c:v>
                </c:pt>
                <c:pt idx="928">
                  <c:v>0.88401399999999963</c:v>
                </c:pt>
                <c:pt idx="929">
                  <c:v>0.85979799999999995</c:v>
                </c:pt>
                <c:pt idx="930">
                  <c:v>0.84669399999999995</c:v>
                </c:pt>
                <c:pt idx="931">
                  <c:v>0.78846499999999953</c:v>
                </c:pt>
                <c:pt idx="932">
                  <c:v>0.80037700000000001</c:v>
                </c:pt>
                <c:pt idx="933">
                  <c:v>0.78993100000000005</c:v>
                </c:pt>
                <c:pt idx="934">
                  <c:v>0.80009799999999998</c:v>
                </c:pt>
                <c:pt idx="935">
                  <c:v>0.73690000000000033</c:v>
                </c:pt>
                <c:pt idx="936">
                  <c:v>0.72118499999999996</c:v>
                </c:pt>
                <c:pt idx="937">
                  <c:v>0.70020800000000005</c:v>
                </c:pt>
                <c:pt idx="938">
                  <c:v>0.72606300000000001</c:v>
                </c:pt>
                <c:pt idx="939">
                  <c:v>0.74750399999999961</c:v>
                </c:pt>
                <c:pt idx="940">
                  <c:v>0.73510299999999962</c:v>
                </c:pt>
                <c:pt idx="941">
                  <c:v>0.6993410000000001</c:v>
                </c:pt>
                <c:pt idx="942">
                  <c:v>0.76824400000000048</c:v>
                </c:pt>
                <c:pt idx="943">
                  <c:v>0.64815800000000034</c:v>
                </c:pt>
                <c:pt idx="944">
                  <c:v>0.73572500000000052</c:v>
                </c:pt>
                <c:pt idx="945">
                  <c:v>0.75818700000000039</c:v>
                </c:pt>
                <c:pt idx="946">
                  <c:v>0.69752600000000009</c:v>
                </c:pt>
                <c:pt idx="947">
                  <c:v>0.73839200000000005</c:v>
                </c:pt>
                <c:pt idx="948">
                  <c:v>0.73868299999999998</c:v>
                </c:pt>
                <c:pt idx="949">
                  <c:v>0.74135200000000001</c:v>
                </c:pt>
                <c:pt idx="950">
                  <c:v>0.706484</c:v>
                </c:pt>
                <c:pt idx="951">
                  <c:v>0.7240500000000003</c:v>
                </c:pt>
                <c:pt idx="952">
                  <c:v>0.70570800000000034</c:v>
                </c:pt>
                <c:pt idx="953">
                  <c:v>0.70609699999999997</c:v>
                </c:pt>
                <c:pt idx="954">
                  <c:v>0.67483500000000052</c:v>
                </c:pt>
                <c:pt idx="955">
                  <c:v>0.70509299999999997</c:v>
                </c:pt>
                <c:pt idx="956">
                  <c:v>0.68586499999999972</c:v>
                </c:pt>
                <c:pt idx="957">
                  <c:v>0.6776640000000006</c:v>
                </c:pt>
                <c:pt idx="958">
                  <c:v>0.72134100000000034</c:v>
                </c:pt>
                <c:pt idx="959">
                  <c:v>0.79283899999999996</c:v>
                </c:pt>
                <c:pt idx="960">
                  <c:v>0.78753899999999966</c:v>
                </c:pt>
                <c:pt idx="961">
                  <c:v>0.77914200000000022</c:v>
                </c:pt>
                <c:pt idx="962">
                  <c:v>0.76852200000000004</c:v>
                </c:pt>
                <c:pt idx="963">
                  <c:v>0.77609100000000042</c:v>
                </c:pt>
                <c:pt idx="964">
                  <c:v>0.79677299999999962</c:v>
                </c:pt>
                <c:pt idx="965">
                  <c:v>0.82798000000000005</c:v>
                </c:pt>
                <c:pt idx="966">
                  <c:v>0.81798800000000005</c:v>
                </c:pt>
                <c:pt idx="967">
                  <c:v>0.90921599999999969</c:v>
                </c:pt>
                <c:pt idx="968">
                  <c:v>0.98089800000000005</c:v>
                </c:pt>
                <c:pt idx="969">
                  <c:v>1.00034</c:v>
                </c:pt>
                <c:pt idx="970">
                  <c:v>1.00268</c:v>
                </c:pt>
                <c:pt idx="971">
                  <c:v>1.04328</c:v>
                </c:pt>
                <c:pt idx="972">
                  <c:v>1.1685800000000006</c:v>
                </c:pt>
                <c:pt idx="973">
                  <c:v>1.2899699999999994</c:v>
                </c:pt>
                <c:pt idx="974">
                  <c:v>1.3859899999999998</c:v>
                </c:pt>
                <c:pt idx="975">
                  <c:v>1.56121</c:v>
                </c:pt>
                <c:pt idx="976">
                  <c:v>1.7598399999999996</c:v>
                </c:pt>
                <c:pt idx="977">
                  <c:v>2.0379499999999986</c:v>
                </c:pt>
                <c:pt idx="978">
                  <c:v>2.4441600000000001</c:v>
                </c:pt>
                <c:pt idx="979">
                  <c:v>2.7773400000000001</c:v>
                </c:pt>
                <c:pt idx="980">
                  <c:v>3.29894</c:v>
                </c:pt>
                <c:pt idx="981">
                  <c:v>3.8242599999999989</c:v>
                </c:pt>
                <c:pt idx="982">
                  <c:v>4.3255599999999967</c:v>
                </c:pt>
                <c:pt idx="983">
                  <c:v>4.6807499999999997</c:v>
                </c:pt>
                <c:pt idx="984">
                  <c:v>4.9353800000000003</c:v>
                </c:pt>
                <c:pt idx="985">
                  <c:v>5.052819999999997</c:v>
                </c:pt>
                <c:pt idx="986">
                  <c:v>4.9490200000000026</c:v>
                </c:pt>
                <c:pt idx="987">
                  <c:v>4.6780799999999996</c:v>
                </c:pt>
                <c:pt idx="988">
                  <c:v>4.3090700000000002</c:v>
                </c:pt>
                <c:pt idx="989">
                  <c:v>3.6610499999999986</c:v>
                </c:pt>
                <c:pt idx="990">
                  <c:v>2.9637300000000013</c:v>
                </c:pt>
                <c:pt idx="991">
                  <c:v>2.4964199999999983</c:v>
                </c:pt>
                <c:pt idx="992">
                  <c:v>2.0739800000000002</c:v>
                </c:pt>
                <c:pt idx="993">
                  <c:v>1.7887800000000003</c:v>
                </c:pt>
                <c:pt idx="994">
                  <c:v>1.5718099999999993</c:v>
                </c:pt>
                <c:pt idx="995">
                  <c:v>1.4142599999999999</c:v>
                </c:pt>
                <c:pt idx="996">
                  <c:v>1.2749599999999999</c:v>
                </c:pt>
                <c:pt idx="997">
                  <c:v>1.1706399999999999</c:v>
                </c:pt>
                <c:pt idx="998">
                  <c:v>1.0870299999999993</c:v>
                </c:pt>
                <c:pt idx="999">
                  <c:v>1.0058799999999994</c:v>
                </c:pt>
                <c:pt idx="1000">
                  <c:v>1.0050299999999994</c:v>
                </c:pt>
                <c:pt idx="1001">
                  <c:v>0.95917699999999961</c:v>
                </c:pt>
                <c:pt idx="1002">
                  <c:v>0.92610999999999999</c:v>
                </c:pt>
                <c:pt idx="1003">
                  <c:v>0.84825600000000001</c:v>
                </c:pt>
                <c:pt idx="1004">
                  <c:v>0.81984900000000061</c:v>
                </c:pt>
                <c:pt idx="1005">
                  <c:v>0.86174100000000053</c:v>
                </c:pt>
                <c:pt idx="1006">
                  <c:v>0.79605400000000004</c:v>
                </c:pt>
                <c:pt idx="1007">
                  <c:v>0.74193699999999996</c:v>
                </c:pt>
                <c:pt idx="1008">
                  <c:v>0.7570940000000006</c:v>
                </c:pt>
                <c:pt idx="1009">
                  <c:v>0.80689999999999995</c:v>
                </c:pt>
                <c:pt idx="1010">
                  <c:v>0.73894900000000052</c:v>
                </c:pt>
                <c:pt idx="1011">
                  <c:v>0.74197800000000036</c:v>
                </c:pt>
                <c:pt idx="1012">
                  <c:v>0.73186300000000004</c:v>
                </c:pt>
                <c:pt idx="1013">
                  <c:v>0.68211699999999964</c:v>
                </c:pt>
                <c:pt idx="1014">
                  <c:v>0.73900600000000005</c:v>
                </c:pt>
                <c:pt idx="1015">
                  <c:v>0.71306400000000003</c:v>
                </c:pt>
                <c:pt idx="1016">
                  <c:v>0.67584400000000067</c:v>
                </c:pt>
                <c:pt idx="1017">
                  <c:v>0.69737000000000016</c:v>
                </c:pt>
                <c:pt idx="1018">
                  <c:v>0.75515800000000033</c:v>
                </c:pt>
                <c:pt idx="1019">
                  <c:v>0.71109100000000036</c:v>
                </c:pt>
                <c:pt idx="1020">
                  <c:v>0.69057299999999977</c:v>
                </c:pt>
                <c:pt idx="1021">
                  <c:v>0.74637200000000004</c:v>
                </c:pt>
                <c:pt idx="1022">
                  <c:v>0.69098800000000016</c:v>
                </c:pt>
                <c:pt idx="1023">
                  <c:v>0.71456500000000001</c:v>
                </c:pt>
                <c:pt idx="1024">
                  <c:v>0.66599800000000053</c:v>
                </c:pt>
                <c:pt idx="1025">
                  <c:v>0.72824800000000034</c:v>
                </c:pt>
                <c:pt idx="1026">
                  <c:v>0.71763000000000032</c:v>
                </c:pt>
                <c:pt idx="1027">
                  <c:v>0.735012</c:v>
                </c:pt>
                <c:pt idx="1028">
                  <c:v>0.70603800000000005</c:v>
                </c:pt>
                <c:pt idx="1029">
                  <c:v>0.71490399999999998</c:v>
                </c:pt>
                <c:pt idx="1030">
                  <c:v>0.74369900000000067</c:v>
                </c:pt>
                <c:pt idx="1031">
                  <c:v>0.706511</c:v>
                </c:pt>
                <c:pt idx="1032">
                  <c:v>0.68247800000000014</c:v>
                </c:pt>
                <c:pt idx="1033">
                  <c:v>0.72450400000000004</c:v>
                </c:pt>
                <c:pt idx="1034">
                  <c:v>0.73885400000000034</c:v>
                </c:pt>
                <c:pt idx="1035">
                  <c:v>0.71138299999999965</c:v>
                </c:pt>
                <c:pt idx="1036">
                  <c:v>0.759216</c:v>
                </c:pt>
                <c:pt idx="1037">
                  <c:v>0.77212400000000025</c:v>
                </c:pt>
                <c:pt idx="1038">
                  <c:v>0.78914799999999996</c:v>
                </c:pt>
                <c:pt idx="1039">
                  <c:v>0.85920799999999997</c:v>
                </c:pt>
                <c:pt idx="1040">
                  <c:v>0.81974899999999995</c:v>
                </c:pt>
                <c:pt idx="1041">
                  <c:v>0.88332900000000014</c:v>
                </c:pt>
                <c:pt idx="1042">
                  <c:v>0.87858099999999961</c:v>
                </c:pt>
                <c:pt idx="1043">
                  <c:v>0.9760859999999999</c:v>
                </c:pt>
                <c:pt idx="1044">
                  <c:v>1.0072099999999993</c:v>
                </c:pt>
                <c:pt idx="1045">
                  <c:v>1.0423800000000001</c:v>
                </c:pt>
                <c:pt idx="1046">
                  <c:v>1.09345</c:v>
                </c:pt>
                <c:pt idx="1047">
                  <c:v>1.2509299999999994</c:v>
                </c:pt>
                <c:pt idx="1048">
                  <c:v>1.3869100000000001</c:v>
                </c:pt>
                <c:pt idx="1049">
                  <c:v>1.4643699999999993</c:v>
                </c:pt>
                <c:pt idx="1050">
                  <c:v>1.6783600000000001</c:v>
                </c:pt>
                <c:pt idx="1051">
                  <c:v>1.9133099999999998</c:v>
                </c:pt>
                <c:pt idx="1052">
                  <c:v>2.34598</c:v>
                </c:pt>
                <c:pt idx="1053">
                  <c:v>2.8045300000000002</c:v>
                </c:pt>
                <c:pt idx="1054">
                  <c:v>3.4004699999999985</c:v>
                </c:pt>
                <c:pt idx="1055">
                  <c:v>4.0248199999999956</c:v>
                </c:pt>
                <c:pt idx="1056">
                  <c:v>4.4185799999999995</c:v>
                </c:pt>
                <c:pt idx="1057">
                  <c:v>4.7395600000000027</c:v>
                </c:pt>
                <c:pt idx="1058">
                  <c:v>4.9083199999999998</c:v>
                </c:pt>
                <c:pt idx="1059">
                  <c:v>4.9691000000000001</c:v>
                </c:pt>
                <c:pt idx="1060">
                  <c:v>4.8183099999999985</c:v>
                </c:pt>
                <c:pt idx="1061">
                  <c:v>4.5526799999999996</c:v>
                </c:pt>
                <c:pt idx="1062">
                  <c:v>4.0772599999999999</c:v>
                </c:pt>
                <c:pt idx="1063">
                  <c:v>3.5241500000000001</c:v>
                </c:pt>
                <c:pt idx="1064">
                  <c:v>2.9379300000000002</c:v>
                </c:pt>
                <c:pt idx="1065">
                  <c:v>2.36321</c:v>
                </c:pt>
                <c:pt idx="1066">
                  <c:v>1.9373099999999999</c:v>
                </c:pt>
                <c:pt idx="1067">
                  <c:v>1.6761600000000001</c:v>
                </c:pt>
                <c:pt idx="1068">
                  <c:v>1.4899199999999992</c:v>
                </c:pt>
                <c:pt idx="1069">
                  <c:v>1.3382000000000001</c:v>
                </c:pt>
                <c:pt idx="1070">
                  <c:v>1.2136099999999994</c:v>
                </c:pt>
                <c:pt idx="1071">
                  <c:v>1.09388</c:v>
                </c:pt>
                <c:pt idx="1072">
                  <c:v>1.0232199999999998</c:v>
                </c:pt>
                <c:pt idx="1073">
                  <c:v>0.92812399999999962</c:v>
                </c:pt>
                <c:pt idx="1074">
                  <c:v>0.89671600000000007</c:v>
                </c:pt>
                <c:pt idx="1075">
                  <c:v>0.82596599999999998</c:v>
                </c:pt>
                <c:pt idx="1076">
                  <c:v>0.84290600000000004</c:v>
                </c:pt>
                <c:pt idx="1077">
                  <c:v>0.83941100000000002</c:v>
                </c:pt>
                <c:pt idx="1078">
                  <c:v>0.74243199999999998</c:v>
                </c:pt>
                <c:pt idx="1079">
                  <c:v>0.69747300000000012</c:v>
                </c:pt>
                <c:pt idx="1080">
                  <c:v>0.72717500000000035</c:v>
                </c:pt>
                <c:pt idx="1081">
                  <c:v>0.75960300000000036</c:v>
                </c:pt>
                <c:pt idx="1082">
                  <c:v>0.75065600000000032</c:v>
                </c:pt>
                <c:pt idx="1083">
                  <c:v>0.72489200000000031</c:v>
                </c:pt>
                <c:pt idx="1084">
                  <c:v>0.70352899999999996</c:v>
                </c:pt>
                <c:pt idx="1085">
                  <c:v>0.71476799999999996</c:v>
                </c:pt>
                <c:pt idx="1086">
                  <c:v>0.6905169999999996</c:v>
                </c:pt>
                <c:pt idx="1087">
                  <c:v>0.75619099999999995</c:v>
                </c:pt>
                <c:pt idx="1088">
                  <c:v>0.71522799999999997</c:v>
                </c:pt>
                <c:pt idx="1089">
                  <c:v>0.68599500000000047</c:v>
                </c:pt>
                <c:pt idx="1090">
                  <c:v>0.68154700000000012</c:v>
                </c:pt>
                <c:pt idx="1091">
                  <c:v>0.67323500000000036</c:v>
                </c:pt>
                <c:pt idx="1092">
                  <c:v>0.70614399999999999</c:v>
                </c:pt>
                <c:pt idx="1093">
                  <c:v>0.66740600000000005</c:v>
                </c:pt>
                <c:pt idx="1094">
                  <c:v>0.70065100000000036</c:v>
                </c:pt>
                <c:pt idx="1095">
                  <c:v>0.70329100000000033</c:v>
                </c:pt>
                <c:pt idx="1096">
                  <c:v>0.70140400000000003</c:v>
                </c:pt>
                <c:pt idx="1097">
                  <c:v>0.69212000000000007</c:v>
                </c:pt>
                <c:pt idx="1098">
                  <c:v>0.64719600000000033</c:v>
                </c:pt>
                <c:pt idx="1099">
                  <c:v>0.66233600000000004</c:v>
                </c:pt>
                <c:pt idx="1100">
                  <c:v>0.72841999999999996</c:v>
                </c:pt>
                <c:pt idx="1101">
                  <c:v>0.73005200000000003</c:v>
                </c:pt>
                <c:pt idx="1102">
                  <c:v>0.70493799999999962</c:v>
                </c:pt>
                <c:pt idx="1103">
                  <c:v>0.74645099999999998</c:v>
                </c:pt>
                <c:pt idx="1104">
                  <c:v>0.6758610000000006</c:v>
                </c:pt>
                <c:pt idx="1105">
                  <c:v>0.73321700000000001</c:v>
                </c:pt>
                <c:pt idx="1106">
                  <c:v>0.75788299999999997</c:v>
                </c:pt>
                <c:pt idx="1107">
                  <c:v>0.77893400000000024</c:v>
                </c:pt>
                <c:pt idx="1108">
                  <c:v>0.71929200000000004</c:v>
                </c:pt>
                <c:pt idx="1109">
                  <c:v>0.72307399999999999</c:v>
                </c:pt>
                <c:pt idx="1110">
                  <c:v>0.77423100000000022</c:v>
                </c:pt>
                <c:pt idx="1111">
                  <c:v>0.7697820000000003</c:v>
                </c:pt>
                <c:pt idx="1112">
                  <c:v>0.79025599999999996</c:v>
                </c:pt>
                <c:pt idx="1113">
                  <c:v>0.81347899999999962</c:v>
                </c:pt>
                <c:pt idx="1114">
                  <c:v>0.84360299999999999</c:v>
                </c:pt>
                <c:pt idx="1115">
                  <c:v>0.89958199999999977</c:v>
                </c:pt>
                <c:pt idx="1116">
                  <c:v>0.91609300000000005</c:v>
                </c:pt>
                <c:pt idx="1117">
                  <c:v>0.87909900000000052</c:v>
                </c:pt>
                <c:pt idx="1118">
                  <c:v>0.95016400000000001</c:v>
                </c:pt>
                <c:pt idx="1119">
                  <c:v>0.99798900000000001</c:v>
                </c:pt>
                <c:pt idx="1120">
                  <c:v>1.1700800000000007</c:v>
                </c:pt>
                <c:pt idx="1121">
                  <c:v>1.25413</c:v>
                </c:pt>
                <c:pt idx="1122">
                  <c:v>1.3726799999999999</c:v>
                </c:pt>
                <c:pt idx="1123">
                  <c:v>1.4853099999999992</c:v>
                </c:pt>
                <c:pt idx="1124">
                  <c:v>1.7464299999999995</c:v>
                </c:pt>
                <c:pt idx="1125">
                  <c:v>1.9605299999999999</c:v>
                </c:pt>
                <c:pt idx="1126">
                  <c:v>2.3755899999999985</c:v>
                </c:pt>
                <c:pt idx="1127">
                  <c:v>2.8149299999999986</c:v>
                </c:pt>
                <c:pt idx="1128">
                  <c:v>3.4988599999999983</c:v>
                </c:pt>
                <c:pt idx="1129">
                  <c:v>4.1323499999999997</c:v>
                </c:pt>
                <c:pt idx="1130">
                  <c:v>4.5495999999999999</c:v>
                </c:pt>
                <c:pt idx="1131">
                  <c:v>4.8235999999999972</c:v>
                </c:pt>
                <c:pt idx="1132">
                  <c:v>5.0406300000000002</c:v>
                </c:pt>
                <c:pt idx="1133">
                  <c:v>5.0375299999999985</c:v>
                </c:pt>
                <c:pt idx="1134">
                  <c:v>4.979040000000003</c:v>
                </c:pt>
                <c:pt idx="1135">
                  <c:v>4.7231799999999975</c:v>
                </c:pt>
                <c:pt idx="1136">
                  <c:v>4.2735000000000003</c:v>
                </c:pt>
                <c:pt idx="1137">
                  <c:v>3.7030699999999999</c:v>
                </c:pt>
                <c:pt idx="1138">
                  <c:v>3.0786699999999985</c:v>
                </c:pt>
                <c:pt idx="1139">
                  <c:v>2.5149999999999997</c:v>
                </c:pt>
                <c:pt idx="1140">
                  <c:v>2.0437900000000013</c:v>
                </c:pt>
                <c:pt idx="1141">
                  <c:v>1.8059799999999993</c:v>
                </c:pt>
                <c:pt idx="1142">
                  <c:v>1.5919599999999998</c:v>
                </c:pt>
                <c:pt idx="1143">
                  <c:v>1.3901800000000006</c:v>
                </c:pt>
                <c:pt idx="1144">
                  <c:v>1.2309199999999998</c:v>
                </c:pt>
                <c:pt idx="1145">
                  <c:v>1.0956299999999994</c:v>
                </c:pt>
                <c:pt idx="1146">
                  <c:v>1.0861000000000001</c:v>
                </c:pt>
                <c:pt idx="1147">
                  <c:v>1.0638299999999994</c:v>
                </c:pt>
                <c:pt idx="1148">
                  <c:v>0.91857900000000003</c:v>
                </c:pt>
                <c:pt idx="1149">
                  <c:v>0.89562500000000045</c:v>
                </c:pt>
                <c:pt idx="1150">
                  <c:v>0.84529299999999996</c:v>
                </c:pt>
                <c:pt idx="1151">
                  <c:v>0.83945999999999998</c:v>
                </c:pt>
                <c:pt idx="1152">
                  <c:v>0.82714200000000004</c:v>
                </c:pt>
                <c:pt idx="1153">
                  <c:v>0.84580000000000033</c:v>
                </c:pt>
                <c:pt idx="1154">
                  <c:v>0.78878899999999996</c:v>
                </c:pt>
                <c:pt idx="1155">
                  <c:v>0.76752699999999996</c:v>
                </c:pt>
                <c:pt idx="1156">
                  <c:v>0.72568500000000036</c:v>
                </c:pt>
                <c:pt idx="1157">
                  <c:v>0.7497970000000006</c:v>
                </c:pt>
                <c:pt idx="1158">
                  <c:v>0.70328400000000002</c:v>
                </c:pt>
                <c:pt idx="1159">
                  <c:v>0.70665299999999998</c:v>
                </c:pt>
                <c:pt idx="1160">
                  <c:v>0.71344700000000005</c:v>
                </c:pt>
                <c:pt idx="1161">
                  <c:v>0.71673200000000004</c:v>
                </c:pt>
                <c:pt idx="1162">
                  <c:v>0.69960300000000009</c:v>
                </c:pt>
                <c:pt idx="1163">
                  <c:v>0.69027900000000009</c:v>
                </c:pt>
                <c:pt idx="1164">
                  <c:v>0.69542100000000007</c:v>
                </c:pt>
                <c:pt idx="1165">
                  <c:v>0.72828099999999996</c:v>
                </c:pt>
                <c:pt idx="1166">
                  <c:v>0.64797900000000053</c:v>
                </c:pt>
                <c:pt idx="1167">
                  <c:v>0.68296699999999977</c:v>
                </c:pt>
                <c:pt idx="1168">
                  <c:v>0.71469400000000061</c:v>
                </c:pt>
                <c:pt idx="1169">
                  <c:v>0.6837920000000004</c:v>
                </c:pt>
                <c:pt idx="1170">
                  <c:v>0.66098100000000048</c:v>
                </c:pt>
                <c:pt idx="1171">
                  <c:v>0.65583300000000033</c:v>
                </c:pt>
                <c:pt idx="1172">
                  <c:v>0.63907700000000034</c:v>
                </c:pt>
                <c:pt idx="1173">
                  <c:v>0.6836620000000001</c:v>
                </c:pt>
                <c:pt idx="1174">
                  <c:v>0.68661300000000014</c:v>
                </c:pt>
                <c:pt idx="1175">
                  <c:v>0.67257900000000048</c:v>
                </c:pt>
                <c:pt idx="1176">
                  <c:v>0.67193800000000048</c:v>
                </c:pt>
                <c:pt idx="1177">
                  <c:v>0.69833299999999976</c:v>
                </c:pt>
                <c:pt idx="1178">
                  <c:v>0.71686399999999961</c:v>
                </c:pt>
                <c:pt idx="1179">
                  <c:v>0.67693499999999995</c:v>
                </c:pt>
                <c:pt idx="1180">
                  <c:v>0.70875999999999995</c:v>
                </c:pt>
                <c:pt idx="1181">
                  <c:v>0.67426100000000033</c:v>
                </c:pt>
                <c:pt idx="1182">
                  <c:v>0.68610900000000008</c:v>
                </c:pt>
                <c:pt idx="1183">
                  <c:v>0.68540000000000012</c:v>
                </c:pt>
                <c:pt idx="1184">
                  <c:v>0.792987</c:v>
                </c:pt>
                <c:pt idx="1185">
                  <c:v>0.72373900000000035</c:v>
                </c:pt>
                <c:pt idx="1186">
                  <c:v>0.74476699999999996</c:v>
                </c:pt>
                <c:pt idx="1187">
                  <c:v>0.79389799999999999</c:v>
                </c:pt>
                <c:pt idx="1188">
                  <c:v>0.78760300000000005</c:v>
                </c:pt>
                <c:pt idx="1189">
                  <c:v>0.81130400000000003</c:v>
                </c:pt>
                <c:pt idx="1190">
                  <c:v>0.81868700000000005</c:v>
                </c:pt>
                <c:pt idx="1191">
                  <c:v>0.93746199999999968</c:v>
                </c:pt>
                <c:pt idx="1192">
                  <c:v>0.91953499999999966</c:v>
                </c:pt>
                <c:pt idx="1193">
                  <c:v>0.99230399999999941</c:v>
                </c:pt>
                <c:pt idx="1194">
                  <c:v>1.0301199999999999</c:v>
                </c:pt>
                <c:pt idx="1195">
                  <c:v>1.2132999999999994</c:v>
                </c:pt>
                <c:pt idx="1196">
                  <c:v>1.3054599999999998</c:v>
                </c:pt>
                <c:pt idx="1197">
                  <c:v>1.4798399999999994</c:v>
                </c:pt>
                <c:pt idx="1198">
                  <c:v>1.6032500000000001</c:v>
                </c:pt>
                <c:pt idx="1199">
                  <c:v>1.83788</c:v>
                </c:pt>
                <c:pt idx="1200">
                  <c:v>2.2231800000000015</c:v>
                </c:pt>
                <c:pt idx="1201">
                  <c:v>2.7519</c:v>
                </c:pt>
                <c:pt idx="1202">
                  <c:v>3.2450800000000002</c:v>
                </c:pt>
                <c:pt idx="1203">
                  <c:v>3.8814599999999984</c:v>
                </c:pt>
                <c:pt idx="1204">
                  <c:v>4.4150299999999998</c:v>
                </c:pt>
                <c:pt idx="1205">
                  <c:v>4.6809599999999971</c:v>
                </c:pt>
                <c:pt idx="1206">
                  <c:v>4.9078600000000003</c:v>
                </c:pt>
                <c:pt idx="1207">
                  <c:v>4.9549899999999969</c:v>
                </c:pt>
                <c:pt idx="1208">
                  <c:v>4.84145</c:v>
                </c:pt>
                <c:pt idx="1209">
                  <c:v>4.5651899999999968</c:v>
                </c:pt>
                <c:pt idx="1210">
                  <c:v>4.1833600000000004</c:v>
                </c:pt>
                <c:pt idx="1211">
                  <c:v>3.5825200000000001</c:v>
                </c:pt>
                <c:pt idx="1212">
                  <c:v>2.9623699999999986</c:v>
                </c:pt>
                <c:pt idx="1213">
                  <c:v>2.3896099999999985</c:v>
                </c:pt>
                <c:pt idx="1214">
                  <c:v>1.9809899999999998</c:v>
                </c:pt>
                <c:pt idx="1215">
                  <c:v>1.7510299999999996</c:v>
                </c:pt>
                <c:pt idx="1216">
                  <c:v>1.5205199999999999</c:v>
                </c:pt>
                <c:pt idx="1217">
                  <c:v>1.3337699999999992</c:v>
                </c:pt>
                <c:pt idx="1218">
                  <c:v>1.1865100000000006</c:v>
                </c:pt>
                <c:pt idx="1219">
                  <c:v>1.0658999999999994</c:v>
                </c:pt>
                <c:pt idx="1220">
                  <c:v>0.95720000000000005</c:v>
                </c:pt>
                <c:pt idx="1221">
                  <c:v>0.97999899999999984</c:v>
                </c:pt>
                <c:pt idx="1222">
                  <c:v>0.87777500000000053</c:v>
                </c:pt>
                <c:pt idx="1223">
                  <c:v>0.81570799999999999</c:v>
                </c:pt>
                <c:pt idx="1224">
                  <c:v>0.77412499999999984</c:v>
                </c:pt>
                <c:pt idx="1225">
                  <c:v>0.82491000000000003</c:v>
                </c:pt>
                <c:pt idx="1226">
                  <c:v>0.73731800000000003</c:v>
                </c:pt>
                <c:pt idx="1227">
                  <c:v>0.73647300000000004</c:v>
                </c:pt>
                <c:pt idx="1228">
                  <c:v>0.72272400000000048</c:v>
                </c:pt>
                <c:pt idx="1229">
                  <c:v>0.74704900000000052</c:v>
                </c:pt>
                <c:pt idx="1230">
                  <c:v>0.6924300000000001</c:v>
                </c:pt>
                <c:pt idx="1231">
                  <c:v>0.66396900000000036</c:v>
                </c:pt>
                <c:pt idx="1232">
                  <c:v>0.64230699999999996</c:v>
                </c:pt>
                <c:pt idx="1233">
                  <c:v>0.69457400000000014</c:v>
                </c:pt>
                <c:pt idx="1234">
                  <c:v>0.64890900000000051</c:v>
                </c:pt>
                <c:pt idx="1235">
                  <c:v>0.66359100000000049</c:v>
                </c:pt>
                <c:pt idx="1236">
                  <c:v>0.6226310000000006</c:v>
                </c:pt>
                <c:pt idx="1237">
                  <c:v>0.67553300000000005</c:v>
                </c:pt>
                <c:pt idx="1238">
                  <c:v>0.6540240000000006</c:v>
                </c:pt>
                <c:pt idx="1239">
                  <c:v>0.6825329999999995</c:v>
                </c:pt>
                <c:pt idx="1240">
                  <c:v>0.65525599999999995</c:v>
                </c:pt>
                <c:pt idx="1241">
                  <c:v>0.63908600000000004</c:v>
                </c:pt>
                <c:pt idx="1242">
                  <c:v>0.67868500000000054</c:v>
                </c:pt>
                <c:pt idx="1243">
                  <c:v>0.66975500000000054</c:v>
                </c:pt>
                <c:pt idx="1244">
                  <c:v>0.62346800000000002</c:v>
                </c:pt>
                <c:pt idx="1245">
                  <c:v>0.61903600000000003</c:v>
                </c:pt>
                <c:pt idx="1246">
                  <c:v>0.61915699999999996</c:v>
                </c:pt>
                <c:pt idx="1247">
                  <c:v>0.65964900000000082</c:v>
                </c:pt>
                <c:pt idx="1248">
                  <c:v>0.64168200000000031</c:v>
                </c:pt>
                <c:pt idx="1249">
                  <c:v>0.65109399999999995</c:v>
                </c:pt>
                <c:pt idx="1250">
                  <c:v>0.68316399999999977</c:v>
                </c:pt>
                <c:pt idx="1251">
                  <c:v>0.70209500000000036</c:v>
                </c:pt>
                <c:pt idx="1252">
                  <c:v>0.68714699999999973</c:v>
                </c:pt>
                <c:pt idx="1253">
                  <c:v>0.66292500000000054</c:v>
                </c:pt>
                <c:pt idx="1254">
                  <c:v>0.65025999999999995</c:v>
                </c:pt>
                <c:pt idx="1255">
                  <c:v>0.67383100000000051</c:v>
                </c:pt>
                <c:pt idx="1256">
                  <c:v>0.67927000000000048</c:v>
                </c:pt>
                <c:pt idx="1257">
                  <c:v>0.69105300000000014</c:v>
                </c:pt>
                <c:pt idx="1258">
                  <c:v>0.68121699999999952</c:v>
                </c:pt>
                <c:pt idx="1259">
                  <c:v>0.70469100000000051</c:v>
                </c:pt>
                <c:pt idx="1260">
                  <c:v>0.74367100000000053</c:v>
                </c:pt>
                <c:pt idx="1261">
                  <c:v>0.69418899999999972</c:v>
                </c:pt>
                <c:pt idx="1262">
                  <c:v>0.78414899999999998</c:v>
                </c:pt>
                <c:pt idx="1263">
                  <c:v>0.78748599999999969</c:v>
                </c:pt>
                <c:pt idx="1264">
                  <c:v>0.82718199999999997</c:v>
                </c:pt>
                <c:pt idx="1265">
                  <c:v>0.92519300000000004</c:v>
                </c:pt>
                <c:pt idx="1266">
                  <c:v>0.94243699999999953</c:v>
                </c:pt>
                <c:pt idx="1267">
                  <c:v>0.92221500000000001</c:v>
                </c:pt>
                <c:pt idx="1268">
                  <c:v>1.05128</c:v>
                </c:pt>
                <c:pt idx="1269">
                  <c:v>1.06551</c:v>
                </c:pt>
                <c:pt idx="1270">
                  <c:v>1.1785300000000001</c:v>
                </c:pt>
                <c:pt idx="1271">
                  <c:v>1.3760399999999999</c:v>
                </c:pt>
                <c:pt idx="1272">
                  <c:v>1.5495599999999998</c:v>
                </c:pt>
                <c:pt idx="1273">
                  <c:v>1.8285400000000001</c:v>
                </c:pt>
                <c:pt idx="1274">
                  <c:v>2.1612</c:v>
                </c:pt>
                <c:pt idx="1275">
                  <c:v>2.6635900000000015</c:v>
                </c:pt>
                <c:pt idx="1276">
                  <c:v>3.2940100000000001</c:v>
                </c:pt>
                <c:pt idx="1277">
                  <c:v>3.89473</c:v>
                </c:pt>
                <c:pt idx="1278">
                  <c:v>4.4112900000000028</c:v>
                </c:pt>
                <c:pt idx="1279">
                  <c:v>4.7240999999999973</c:v>
                </c:pt>
                <c:pt idx="1280">
                  <c:v>4.8951799999999972</c:v>
                </c:pt>
                <c:pt idx="1281">
                  <c:v>4.9233099999999999</c:v>
                </c:pt>
                <c:pt idx="1282">
                  <c:v>4.8788099999999996</c:v>
                </c:pt>
                <c:pt idx="1283">
                  <c:v>4.626839999999997</c:v>
                </c:pt>
                <c:pt idx="1284">
                  <c:v>4.161419999999997</c:v>
                </c:pt>
                <c:pt idx="1285">
                  <c:v>3.5926199999999988</c:v>
                </c:pt>
                <c:pt idx="1286">
                  <c:v>2.9937299999999998</c:v>
                </c:pt>
                <c:pt idx="1287">
                  <c:v>2.4166699999999972</c:v>
                </c:pt>
                <c:pt idx="1288">
                  <c:v>1.9642899999999999</c:v>
                </c:pt>
                <c:pt idx="1289">
                  <c:v>1.7498699999999996</c:v>
                </c:pt>
                <c:pt idx="1290">
                  <c:v>1.5305599999999999</c:v>
                </c:pt>
                <c:pt idx="1291">
                  <c:v>1.36256</c:v>
                </c:pt>
                <c:pt idx="1292">
                  <c:v>1.2188199999999998</c:v>
                </c:pt>
                <c:pt idx="1293">
                  <c:v>1.1283500000000006</c:v>
                </c:pt>
                <c:pt idx="1294">
                  <c:v>0.99165899999999996</c:v>
                </c:pt>
                <c:pt idx="1295">
                  <c:v>0.91466899999999962</c:v>
                </c:pt>
                <c:pt idx="1296">
                  <c:v>0.83335999999999999</c:v>
                </c:pt>
                <c:pt idx="1297">
                  <c:v>0.87213600000000002</c:v>
                </c:pt>
                <c:pt idx="1298">
                  <c:v>0.84314900000000048</c:v>
                </c:pt>
                <c:pt idx="1299">
                  <c:v>0.76269800000000054</c:v>
                </c:pt>
                <c:pt idx="1300">
                  <c:v>0.77412400000000037</c:v>
                </c:pt>
                <c:pt idx="1301">
                  <c:v>0.73484600000000033</c:v>
                </c:pt>
                <c:pt idx="1302">
                  <c:v>0.72782100000000061</c:v>
                </c:pt>
                <c:pt idx="1303">
                  <c:v>0.69471100000000008</c:v>
                </c:pt>
                <c:pt idx="1304">
                  <c:v>0.66582100000000066</c:v>
                </c:pt>
                <c:pt idx="1305">
                  <c:v>0.66648799999999997</c:v>
                </c:pt>
                <c:pt idx="1306">
                  <c:v>0.64180600000000032</c:v>
                </c:pt>
                <c:pt idx="1307">
                  <c:v>0.69616299999999964</c:v>
                </c:pt>
                <c:pt idx="1308">
                  <c:v>0.69450699999999976</c:v>
                </c:pt>
                <c:pt idx="1309">
                  <c:v>0.68912800000000007</c:v>
                </c:pt>
                <c:pt idx="1310">
                  <c:v>0.68040199999999973</c:v>
                </c:pt>
                <c:pt idx="1311">
                  <c:v>0.65823299999999996</c:v>
                </c:pt>
                <c:pt idx="1312">
                  <c:v>0.67807900000000054</c:v>
                </c:pt>
                <c:pt idx="1313">
                  <c:v>0.61817599999999995</c:v>
                </c:pt>
                <c:pt idx="1314">
                  <c:v>0.64124800000000048</c:v>
                </c:pt>
                <c:pt idx="1315">
                  <c:v>0.6236580000000006</c:v>
                </c:pt>
                <c:pt idx="1316">
                  <c:v>0.6317890000000006</c:v>
                </c:pt>
                <c:pt idx="1317">
                  <c:v>0.64172200000000035</c:v>
                </c:pt>
                <c:pt idx="1318">
                  <c:v>0.62695400000000034</c:v>
                </c:pt>
                <c:pt idx="1319">
                  <c:v>0.59240299999999957</c:v>
                </c:pt>
                <c:pt idx="1320">
                  <c:v>0.67248300000000005</c:v>
                </c:pt>
                <c:pt idx="1321">
                  <c:v>0.6329020000000003</c:v>
                </c:pt>
                <c:pt idx="1322">
                  <c:v>0.62668400000000035</c:v>
                </c:pt>
                <c:pt idx="1323">
                  <c:v>0.64733799999999997</c:v>
                </c:pt>
                <c:pt idx="1324">
                  <c:v>0.63035900000000034</c:v>
                </c:pt>
                <c:pt idx="1325">
                  <c:v>0.6298520000000003</c:v>
                </c:pt>
                <c:pt idx="1326">
                  <c:v>0.64194600000000035</c:v>
                </c:pt>
                <c:pt idx="1327">
                  <c:v>0.6617410000000008</c:v>
                </c:pt>
                <c:pt idx="1328">
                  <c:v>0.63553899999999997</c:v>
                </c:pt>
                <c:pt idx="1329">
                  <c:v>0.68090800000000007</c:v>
                </c:pt>
                <c:pt idx="1330">
                  <c:v>0.65787900000000055</c:v>
                </c:pt>
                <c:pt idx="1331">
                  <c:v>0.65628799999999998</c:v>
                </c:pt>
                <c:pt idx="1332">
                  <c:v>0.70415799999999962</c:v>
                </c:pt>
                <c:pt idx="1333">
                  <c:v>0.65680700000000036</c:v>
                </c:pt>
                <c:pt idx="1334">
                  <c:v>0.71751199999999971</c:v>
                </c:pt>
                <c:pt idx="1335">
                  <c:v>0.71388900000000033</c:v>
                </c:pt>
                <c:pt idx="1336">
                  <c:v>0.73979300000000048</c:v>
                </c:pt>
                <c:pt idx="1337">
                  <c:v>0.75397300000000034</c:v>
                </c:pt>
                <c:pt idx="1338">
                  <c:v>0.79192799999999997</c:v>
                </c:pt>
                <c:pt idx="1339">
                  <c:v>0.84107600000000005</c:v>
                </c:pt>
                <c:pt idx="1340">
                  <c:v>0.85188399999999997</c:v>
                </c:pt>
                <c:pt idx="1341">
                  <c:v>0.8968020000000001</c:v>
                </c:pt>
                <c:pt idx="1342">
                  <c:v>0.96768299999999996</c:v>
                </c:pt>
                <c:pt idx="1343">
                  <c:v>1.07385</c:v>
                </c:pt>
                <c:pt idx="1344">
                  <c:v>1.1961999999999999</c:v>
                </c:pt>
                <c:pt idx="1345">
                  <c:v>1.2648699999999993</c:v>
                </c:pt>
                <c:pt idx="1346">
                  <c:v>1.4793199999999993</c:v>
                </c:pt>
                <c:pt idx="1347">
                  <c:v>1.7355499999999995</c:v>
                </c:pt>
                <c:pt idx="1348">
                  <c:v>2.0655700000000001</c:v>
                </c:pt>
                <c:pt idx="1349">
                  <c:v>2.52102</c:v>
                </c:pt>
                <c:pt idx="1350">
                  <c:v>3.1180499999999989</c:v>
                </c:pt>
                <c:pt idx="1351">
                  <c:v>3.73522</c:v>
                </c:pt>
                <c:pt idx="1352">
                  <c:v>4.2401600000000004</c:v>
                </c:pt>
                <c:pt idx="1353">
                  <c:v>4.5912400000000027</c:v>
                </c:pt>
                <c:pt idx="1354">
                  <c:v>4.7473700000000001</c:v>
                </c:pt>
                <c:pt idx="1355">
                  <c:v>4.7361899999999997</c:v>
                </c:pt>
                <c:pt idx="1356">
                  <c:v>4.6282099999999975</c:v>
                </c:pt>
                <c:pt idx="1357">
                  <c:v>4.3726099999999999</c:v>
                </c:pt>
                <c:pt idx="1358">
                  <c:v>3.8597599999999983</c:v>
                </c:pt>
                <c:pt idx="1359">
                  <c:v>3.2536100000000001</c:v>
                </c:pt>
                <c:pt idx="1360">
                  <c:v>2.6892499999999986</c:v>
                </c:pt>
                <c:pt idx="1361">
                  <c:v>2.14527</c:v>
                </c:pt>
                <c:pt idx="1362">
                  <c:v>1.7660300000000002</c:v>
                </c:pt>
                <c:pt idx="1363">
                  <c:v>1.51864</c:v>
                </c:pt>
                <c:pt idx="1364">
                  <c:v>1.30704</c:v>
                </c:pt>
                <c:pt idx="1365">
                  <c:v>1.1877599999999999</c:v>
                </c:pt>
                <c:pt idx="1366">
                  <c:v>1.06464</c:v>
                </c:pt>
                <c:pt idx="1367">
                  <c:v>0.94342099999999962</c:v>
                </c:pt>
                <c:pt idx="1368">
                  <c:v>0.87196700000000005</c:v>
                </c:pt>
                <c:pt idx="1369">
                  <c:v>0.8560960000000003</c:v>
                </c:pt>
                <c:pt idx="1370">
                  <c:v>0.81279100000000049</c:v>
                </c:pt>
                <c:pt idx="1371">
                  <c:v>0.76111700000000004</c:v>
                </c:pt>
                <c:pt idx="1372">
                  <c:v>0.70814200000000005</c:v>
                </c:pt>
                <c:pt idx="1373">
                  <c:v>0.74134400000000034</c:v>
                </c:pt>
                <c:pt idx="1374">
                  <c:v>0.65853899999999999</c:v>
                </c:pt>
                <c:pt idx="1375">
                  <c:v>0.64346599999999998</c:v>
                </c:pt>
                <c:pt idx="1376">
                  <c:v>0.63391699999999962</c:v>
                </c:pt>
                <c:pt idx="1377">
                  <c:v>0.60874100000000053</c:v>
                </c:pt>
                <c:pt idx="1378">
                  <c:v>0.61234299999999997</c:v>
                </c:pt>
                <c:pt idx="1379">
                  <c:v>0.62539800000000034</c:v>
                </c:pt>
                <c:pt idx="1380">
                  <c:v>0.63524099999999994</c:v>
                </c:pt>
                <c:pt idx="1381">
                  <c:v>0.59469300000000014</c:v>
                </c:pt>
                <c:pt idx="1382">
                  <c:v>0.58878000000000008</c:v>
                </c:pt>
                <c:pt idx="1383">
                  <c:v>0.56703199999999998</c:v>
                </c:pt>
                <c:pt idx="1384">
                  <c:v>0.57503499999999996</c:v>
                </c:pt>
                <c:pt idx="1385">
                  <c:v>0.55312799999999962</c:v>
                </c:pt>
                <c:pt idx="1386">
                  <c:v>0.61120300000000005</c:v>
                </c:pt>
                <c:pt idx="1387">
                  <c:v>0.57604100000000036</c:v>
                </c:pt>
                <c:pt idx="1388">
                  <c:v>0.54565699999999961</c:v>
                </c:pt>
                <c:pt idx="1389">
                  <c:v>0.58350999999999964</c:v>
                </c:pt>
                <c:pt idx="1390">
                  <c:v>0.57957999999999998</c:v>
                </c:pt>
                <c:pt idx="1391">
                  <c:v>0.58649899999999977</c:v>
                </c:pt>
                <c:pt idx="1392">
                  <c:v>0.60266799999999998</c:v>
                </c:pt>
                <c:pt idx="1393">
                  <c:v>0.55763799999999997</c:v>
                </c:pt>
                <c:pt idx="1394">
                  <c:v>0.55529399999999962</c:v>
                </c:pt>
                <c:pt idx="1395">
                  <c:v>0.58191299999999957</c:v>
                </c:pt>
                <c:pt idx="1396">
                  <c:v>0.59545099999999951</c:v>
                </c:pt>
                <c:pt idx="1397">
                  <c:v>0.56483300000000003</c:v>
                </c:pt>
                <c:pt idx="1398">
                  <c:v>0.57111800000000001</c:v>
                </c:pt>
                <c:pt idx="1399">
                  <c:v>0.52044299999999966</c:v>
                </c:pt>
                <c:pt idx="1400">
                  <c:v>0.551508</c:v>
                </c:pt>
                <c:pt idx="1401">
                  <c:v>0.59902500000000014</c:v>
                </c:pt>
                <c:pt idx="1402">
                  <c:v>0.63305699999999998</c:v>
                </c:pt>
                <c:pt idx="1403">
                  <c:v>0.59391299999999958</c:v>
                </c:pt>
                <c:pt idx="1404">
                  <c:v>0.59629900000000013</c:v>
                </c:pt>
                <c:pt idx="1405">
                  <c:v>0.58170000000000011</c:v>
                </c:pt>
                <c:pt idx="1406">
                  <c:v>0.62388999999999994</c:v>
                </c:pt>
                <c:pt idx="1407">
                  <c:v>0.60375699999999999</c:v>
                </c:pt>
                <c:pt idx="1408">
                  <c:v>0.61282300000000034</c:v>
                </c:pt>
                <c:pt idx="1409">
                  <c:v>0.65143799999999996</c:v>
                </c:pt>
                <c:pt idx="1410">
                  <c:v>0.69828800000000013</c:v>
                </c:pt>
                <c:pt idx="1411">
                  <c:v>0.66216299999999961</c:v>
                </c:pt>
                <c:pt idx="1412">
                  <c:v>0.73647899999999999</c:v>
                </c:pt>
                <c:pt idx="1413">
                  <c:v>0.73004400000000036</c:v>
                </c:pt>
                <c:pt idx="1414">
                  <c:v>0.786084</c:v>
                </c:pt>
                <c:pt idx="1415">
                  <c:v>0.81829099999999999</c:v>
                </c:pt>
                <c:pt idx="1416">
                  <c:v>0.91318100000000002</c:v>
                </c:pt>
                <c:pt idx="1417">
                  <c:v>1.0068999999999992</c:v>
                </c:pt>
                <c:pt idx="1418">
                  <c:v>1.08863</c:v>
                </c:pt>
                <c:pt idx="1419">
                  <c:v>1.1724100000000006</c:v>
                </c:pt>
                <c:pt idx="1420">
                  <c:v>1.3590800000000001</c:v>
                </c:pt>
                <c:pt idx="1421">
                  <c:v>1.55301</c:v>
                </c:pt>
                <c:pt idx="1422">
                  <c:v>1.86242</c:v>
                </c:pt>
                <c:pt idx="1423">
                  <c:v>2.3266699999999982</c:v>
                </c:pt>
                <c:pt idx="1424">
                  <c:v>2.8687399999999998</c:v>
                </c:pt>
                <c:pt idx="1425">
                  <c:v>3.4625699999999986</c:v>
                </c:pt>
                <c:pt idx="1426">
                  <c:v>3.8675799999999998</c:v>
                </c:pt>
                <c:pt idx="1427">
                  <c:v>4.1368200000000002</c:v>
                </c:pt>
                <c:pt idx="1428">
                  <c:v>4.2312100000000026</c:v>
                </c:pt>
                <c:pt idx="1429">
                  <c:v>4.2363300000000024</c:v>
                </c:pt>
                <c:pt idx="1430">
                  <c:v>4.1891799999999995</c:v>
                </c:pt>
                <c:pt idx="1431">
                  <c:v>3.8927399999999985</c:v>
                </c:pt>
                <c:pt idx="1432">
                  <c:v>3.3946099999999984</c:v>
                </c:pt>
                <c:pt idx="1433">
                  <c:v>2.8424699999999983</c:v>
                </c:pt>
                <c:pt idx="1434">
                  <c:v>2.3364599999999975</c:v>
                </c:pt>
                <c:pt idx="1435">
                  <c:v>1.8335999999999992</c:v>
                </c:pt>
                <c:pt idx="1436">
                  <c:v>1.5344800000000001</c:v>
                </c:pt>
                <c:pt idx="1437">
                  <c:v>1.3300399999999999</c:v>
                </c:pt>
                <c:pt idx="1438">
                  <c:v>1.13123</c:v>
                </c:pt>
                <c:pt idx="1439">
                  <c:v>1.0233599999999998</c:v>
                </c:pt>
                <c:pt idx="1440">
                  <c:v>0.87610800000000033</c:v>
                </c:pt>
                <c:pt idx="1441">
                  <c:v>0.82406599999999997</c:v>
                </c:pt>
                <c:pt idx="1442">
                  <c:v>0.78263099999999997</c:v>
                </c:pt>
                <c:pt idx="1443">
                  <c:v>0.71733199999999997</c:v>
                </c:pt>
                <c:pt idx="1444">
                  <c:v>0.68021299999999951</c:v>
                </c:pt>
                <c:pt idx="1445">
                  <c:v>0.62417500000000048</c:v>
                </c:pt>
                <c:pt idx="1446">
                  <c:v>0.58069300000000013</c:v>
                </c:pt>
                <c:pt idx="1447">
                  <c:v>0.57690100000000033</c:v>
                </c:pt>
                <c:pt idx="1448">
                  <c:v>0.55599399999999999</c:v>
                </c:pt>
                <c:pt idx="1449">
                  <c:v>0.49712700000000026</c:v>
                </c:pt>
                <c:pt idx="1450">
                  <c:v>0.54879199999999995</c:v>
                </c:pt>
                <c:pt idx="1451">
                  <c:v>0.51661100000000004</c:v>
                </c:pt>
                <c:pt idx="1452">
                  <c:v>0.56288199999999999</c:v>
                </c:pt>
                <c:pt idx="1453">
                  <c:v>0.54525699999999966</c:v>
                </c:pt>
                <c:pt idx="1454">
                  <c:v>0.49845200000000017</c:v>
                </c:pt>
                <c:pt idx="1455">
                  <c:v>0.51947399999999966</c:v>
                </c:pt>
                <c:pt idx="1456">
                  <c:v>0.45694200000000001</c:v>
                </c:pt>
                <c:pt idx="1457">
                  <c:v>0.46163200000000004</c:v>
                </c:pt>
                <c:pt idx="1458">
                  <c:v>0.5115809999999994</c:v>
                </c:pt>
                <c:pt idx="1459">
                  <c:v>0.48012700000000008</c:v>
                </c:pt>
                <c:pt idx="1460">
                  <c:v>0.4462270000000001</c:v>
                </c:pt>
                <c:pt idx="1461">
                  <c:v>0.4713110000000002</c:v>
                </c:pt>
                <c:pt idx="1462">
                  <c:v>0.48477100000000001</c:v>
                </c:pt>
                <c:pt idx="1463">
                  <c:v>0.42443800000000015</c:v>
                </c:pt>
                <c:pt idx="1464">
                  <c:v>0.47388600000000025</c:v>
                </c:pt>
                <c:pt idx="1465">
                  <c:v>0.492234</c:v>
                </c:pt>
                <c:pt idx="1466">
                  <c:v>0.4231950000000001</c:v>
                </c:pt>
                <c:pt idx="1467">
                  <c:v>0.48171600000000014</c:v>
                </c:pt>
                <c:pt idx="1468">
                  <c:v>0.48130000000000017</c:v>
                </c:pt>
                <c:pt idx="1469">
                  <c:v>0.44521600000000006</c:v>
                </c:pt>
                <c:pt idx="1470">
                  <c:v>0.4713090000000002</c:v>
                </c:pt>
                <c:pt idx="1471">
                  <c:v>0.47033600000000014</c:v>
                </c:pt>
                <c:pt idx="1472">
                  <c:v>0.46531200000000017</c:v>
                </c:pt>
                <c:pt idx="1473">
                  <c:v>0.48542200000000024</c:v>
                </c:pt>
                <c:pt idx="1474">
                  <c:v>0.49847900000000017</c:v>
                </c:pt>
                <c:pt idx="1475">
                  <c:v>0.48617400000000016</c:v>
                </c:pt>
                <c:pt idx="1476">
                  <c:v>0.521478</c:v>
                </c:pt>
                <c:pt idx="1477">
                  <c:v>0.47434900000000002</c:v>
                </c:pt>
                <c:pt idx="1478">
                  <c:v>0.5281129999999995</c:v>
                </c:pt>
                <c:pt idx="1479">
                  <c:v>0.56461799999999962</c:v>
                </c:pt>
                <c:pt idx="1480">
                  <c:v>0.5153519999999997</c:v>
                </c:pt>
                <c:pt idx="1481">
                  <c:v>0.52410900000000005</c:v>
                </c:pt>
                <c:pt idx="1482">
                  <c:v>0.55129799999999962</c:v>
                </c:pt>
                <c:pt idx="1483">
                  <c:v>0.52600000000000002</c:v>
                </c:pt>
                <c:pt idx="1484">
                  <c:v>0.55266400000000004</c:v>
                </c:pt>
                <c:pt idx="1485">
                  <c:v>0.56389299999999998</c:v>
                </c:pt>
                <c:pt idx="1486">
                  <c:v>0.63461400000000034</c:v>
                </c:pt>
                <c:pt idx="1487">
                  <c:v>0.6406190000000006</c:v>
                </c:pt>
                <c:pt idx="1488">
                  <c:v>0.68328299999999964</c:v>
                </c:pt>
                <c:pt idx="1489">
                  <c:v>0.71649600000000002</c:v>
                </c:pt>
                <c:pt idx="1490">
                  <c:v>0.81026100000000001</c:v>
                </c:pt>
                <c:pt idx="1491">
                  <c:v>0.83057700000000001</c:v>
                </c:pt>
                <c:pt idx="1492">
                  <c:v>0.90649400000000002</c:v>
                </c:pt>
                <c:pt idx="1493">
                  <c:v>1.04901</c:v>
                </c:pt>
                <c:pt idx="1494">
                  <c:v>1.21227</c:v>
                </c:pt>
                <c:pt idx="1495">
                  <c:v>1.5156299999999994</c:v>
                </c:pt>
                <c:pt idx="1496">
                  <c:v>1.8226899999999999</c:v>
                </c:pt>
                <c:pt idx="1497">
                  <c:v>2.2998399999999997</c:v>
                </c:pt>
                <c:pt idx="1498">
                  <c:v>2.8673199999999999</c:v>
                </c:pt>
                <c:pt idx="1499">
                  <c:v>3.3535599999999985</c:v>
                </c:pt>
                <c:pt idx="1500">
                  <c:v>3.7697799999999999</c:v>
                </c:pt>
                <c:pt idx="1501">
                  <c:v>3.9811299999999998</c:v>
                </c:pt>
                <c:pt idx="1502">
                  <c:v>4.0405099999999985</c:v>
                </c:pt>
                <c:pt idx="1503">
                  <c:v>4.0655699999999975</c:v>
                </c:pt>
                <c:pt idx="1504">
                  <c:v>3.9412499999999988</c:v>
                </c:pt>
                <c:pt idx="1505">
                  <c:v>3.56602</c:v>
                </c:pt>
                <c:pt idx="1506">
                  <c:v>3.08256</c:v>
                </c:pt>
                <c:pt idx="1507">
                  <c:v>2.6049600000000002</c:v>
                </c:pt>
                <c:pt idx="1508">
                  <c:v>2.0453700000000001</c:v>
                </c:pt>
                <c:pt idx="1509">
                  <c:v>1.6617599999999999</c:v>
                </c:pt>
                <c:pt idx="1510">
                  <c:v>1.30494</c:v>
                </c:pt>
                <c:pt idx="1511">
                  <c:v>1.1703800000000006</c:v>
                </c:pt>
                <c:pt idx="1512">
                  <c:v>1.0459499999999993</c:v>
                </c:pt>
                <c:pt idx="1513">
                  <c:v>0.84844600000000003</c:v>
                </c:pt>
                <c:pt idx="1514">
                  <c:v>0.82565299999999997</c:v>
                </c:pt>
                <c:pt idx="1515">
                  <c:v>0.78543299999999949</c:v>
                </c:pt>
                <c:pt idx="1516">
                  <c:v>0.68433600000000017</c:v>
                </c:pt>
                <c:pt idx="1517">
                  <c:v>0.65508000000000033</c:v>
                </c:pt>
                <c:pt idx="1518">
                  <c:v>0.63848300000000002</c:v>
                </c:pt>
                <c:pt idx="1519">
                  <c:v>0.55779199999999995</c:v>
                </c:pt>
                <c:pt idx="1520">
                  <c:v>0.63363800000000048</c:v>
                </c:pt>
                <c:pt idx="1521">
                  <c:v>0.54808000000000001</c:v>
                </c:pt>
                <c:pt idx="1522">
                  <c:v>0.53329800000000005</c:v>
                </c:pt>
                <c:pt idx="1523">
                  <c:v>0.54573400000000005</c:v>
                </c:pt>
                <c:pt idx="1524">
                  <c:v>0.47772600000000015</c:v>
                </c:pt>
                <c:pt idx="1525">
                  <c:v>0.48850600000000016</c:v>
                </c:pt>
                <c:pt idx="1526">
                  <c:v>0.45393900000000004</c:v>
                </c:pt>
                <c:pt idx="1527">
                  <c:v>0.47656900000000002</c:v>
                </c:pt>
                <c:pt idx="1528">
                  <c:v>0.46906000000000014</c:v>
                </c:pt>
                <c:pt idx="1529">
                  <c:v>0.462258</c:v>
                </c:pt>
                <c:pt idx="1530">
                  <c:v>0.44283100000000009</c:v>
                </c:pt>
                <c:pt idx="1531">
                  <c:v>0.4773610000000002</c:v>
                </c:pt>
                <c:pt idx="1532">
                  <c:v>0.43886300000000017</c:v>
                </c:pt>
                <c:pt idx="1533">
                  <c:v>0.37677400000000016</c:v>
                </c:pt>
                <c:pt idx="1534">
                  <c:v>0.40730200000000016</c:v>
                </c:pt>
                <c:pt idx="1535">
                  <c:v>0.44881200000000027</c:v>
                </c:pt>
                <c:pt idx="1536">
                  <c:v>0.43154500000000001</c:v>
                </c:pt>
                <c:pt idx="1537">
                  <c:v>0.43687200000000032</c:v>
                </c:pt>
                <c:pt idx="1538">
                  <c:v>0.44858100000000006</c:v>
                </c:pt>
                <c:pt idx="1539">
                  <c:v>0.43216200000000021</c:v>
                </c:pt>
                <c:pt idx="1540">
                  <c:v>0.43488800000000033</c:v>
                </c:pt>
                <c:pt idx="1541">
                  <c:v>0.41615800000000008</c:v>
                </c:pt>
                <c:pt idx="1542">
                  <c:v>0.4147010000000001</c:v>
                </c:pt>
                <c:pt idx="1543">
                  <c:v>0.39219000000000021</c:v>
                </c:pt>
                <c:pt idx="1544">
                  <c:v>0.37489600000000017</c:v>
                </c:pt>
                <c:pt idx="1545">
                  <c:v>0.41233800000000015</c:v>
                </c:pt>
                <c:pt idx="1546">
                  <c:v>0.46052300000000002</c:v>
                </c:pt>
                <c:pt idx="1547">
                  <c:v>0.38185500000000017</c:v>
                </c:pt>
                <c:pt idx="1548">
                  <c:v>0.45918100000000001</c:v>
                </c:pt>
                <c:pt idx="1549">
                  <c:v>0.43609700000000001</c:v>
                </c:pt>
                <c:pt idx="1550">
                  <c:v>0.39822000000000024</c:v>
                </c:pt>
                <c:pt idx="1551">
                  <c:v>0.41342200000000018</c:v>
                </c:pt>
                <c:pt idx="1552">
                  <c:v>0.40793400000000002</c:v>
                </c:pt>
                <c:pt idx="1553">
                  <c:v>0.42006100000000002</c:v>
                </c:pt>
                <c:pt idx="1554">
                  <c:v>0.47814600000000002</c:v>
                </c:pt>
                <c:pt idx="1555">
                  <c:v>0.437695</c:v>
                </c:pt>
                <c:pt idx="1556">
                  <c:v>0.46785000000000021</c:v>
                </c:pt>
                <c:pt idx="1557">
                  <c:v>0.48661600000000022</c:v>
                </c:pt>
                <c:pt idx="1558">
                  <c:v>0.44564700000000002</c:v>
                </c:pt>
                <c:pt idx="1559">
                  <c:v>0.48461300000000002</c:v>
                </c:pt>
                <c:pt idx="1560">
                  <c:v>0.54360399999999998</c:v>
                </c:pt>
                <c:pt idx="1561">
                  <c:v>0.57725099999999996</c:v>
                </c:pt>
                <c:pt idx="1562">
                  <c:v>0.60783699999999996</c:v>
                </c:pt>
                <c:pt idx="1563">
                  <c:v>0.60131199999999996</c:v>
                </c:pt>
                <c:pt idx="1564">
                  <c:v>0.67162300000000053</c:v>
                </c:pt>
                <c:pt idx="1565">
                  <c:v>0.72381600000000001</c:v>
                </c:pt>
                <c:pt idx="1566">
                  <c:v>0.79927499999999996</c:v>
                </c:pt>
                <c:pt idx="1567">
                  <c:v>0.92500899999999997</c:v>
                </c:pt>
                <c:pt idx="1568">
                  <c:v>1.07436</c:v>
                </c:pt>
                <c:pt idx="1569">
                  <c:v>1.3069199999999999</c:v>
                </c:pt>
                <c:pt idx="1570">
                  <c:v>1.6437199999999998</c:v>
                </c:pt>
                <c:pt idx="1571">
                  <c:v>2.1980300000000002</c:v>
                </c:pt>
                <c:pt idx="1572">
                  <c:v>2.6136699999999986</c:v>
                </c:pt>
                <c:pt idx="1573">
                  <c:v>3.08927</c:v>
                </c:pt>
                <c:pt idx="1574">
                  <c:v>3.4632900000000002</c:v>
                </c:pt>
                <c:pt idx="1575">
                  <c:v>3.58094</c:v>
                </c:pt>
                <c:pt idx="1576">
                  <c:v>3.6187</c:v>
                </c:pt>
                <c:pt idx="1577">
                  <c:v>3.5752599999999983</c:v>
                </c:pt>
                <c:pt idx="1578">
                  <c:v>3.4470800000000001</c:v>
                </c:pt>
                <c:pt idx="1579">
                  <c:v>3.0879699999999999</c:v>
                </c:pt>
                <c:pt idx="1580">
                  <c:v>2.6003099999999999</c:v>
                </c:pt>
                <c:pt idx="1581">
                  <c:v>2.1181199999999998</c:v>
                </c:pt>
                <c:pt idx="1582">
                  <c:v>1.6099599999999998</c:v>
                </c:pt>
                <c:pt idx="1583">
                  <c:v>1.33622</c:v>
                </c:pt>
                <c:pt idx="1584">
                  <c:v>1.0484100000000001</c:v>
                </c:pt>
                <c:pt idx="1585">
                  <c:v>0.92989400000000033</c:v>
                </c:pt>
                <c:pt idx="1586">
                  <c:v>0.7693420000000003</c:v>
                </c:pt>
                <c:pt idx="1587">
                  <c:v>0.72797699999999999</c:v>
                </c:pt>
                <c:pt idx="1588">
                  <c:v>0.67355299999999996</c:v>
                </c:pt>
                <c:pt idx="1589">
                  <c:v>0.56256699999999948</c:v>
                </c:pt>
                <c:pt idx="1590">
                  <c:v>0.54348099999999966</c:v>
                </c:pt>
                <c:pt idx="1591">
                  <c:v>0.53615900000000005</c:v>
                </c:pt>
                <c:pt idx="1592">
                  <c:v>0.44580000000000003</c:v>
                </c:pt>
                <c:pt idx="1593">
                  <c:v>0.43554800000000021</c:v>
                </c:pt>
                <c:pt idx="1594">
                  <c:v>0.4045510000000001</c:v>
                </c:pt>
                <c:pt idx="1595">
                  <c:v>0.43634600000000018</c:v>
                </c:pt>
                <c:pt idx="1596">
                  <c:v>0.4011300000000001</c:v>
                </c:pt>
                <c:pt idx="1597">
                  <c:v>0.37267000000000017</c:v>
                </c:pt>
                <c:pt idx="1598">
                  <c:v>0.37404400000000021</c:v>
                </c:pt>
                <c:pt idx="1599">
                  <c:v>0.41785100000000008</c:v>
                </c:pt>
                <c:pt idx="1600">
                  <c:v>0.3515930000000001</c:v>
                </c:pt>
                <c:pt idx="1601">
                  <c:v>0.32156400000000024</c:v>
                </c:pt>
                <c:pt idx="1602">
                  <c:v>0.31087800000000038</c:v>
                </c:pt>
                <c:pt idx="1603">
                  <c:v>0.32270400000000021</c:v>
                </c:pt>
                <c:pt idx="1604">
                  <c:v>0.32002700000000017</c:v>
                </c:pt>
                <c:pt idx="1605">
                  <c:v>0.37357800000000024</c:v>
                </c:pt>
                <c:pt idx="1606">
                  <c:v>0.27516700000000011</c:v>
                </c:pt>
                <c:pt idx="1607">
                  <c:v>0.33048900000000037</c:v>
                </c:pt>
                <c:pt idx="1608">
                  <c:v>0.33692100000000036</c:v>
                </c:pt>
                <c:pt idx="1609">
                  <c:v>0.31546700000000016</c:v>
                </c:pt>
                <c:pt idx="1610">
                  <c:v>0.32753600000000022</c:v>
                </c:pt>
                <c:pt idx="1611">
                  <c:v>0.33632700000000038</c:v>
                </c:pt>
                <c:pt idx="1612">
                  <c:v>0.36272300000000002</c:v>
                </c:pt>
                <c:pt idx="1613">
                  <c:v>0.32830400000000032</c:v>
                </c:pt>
                <c:pt idx="1614">
                  <c:v>0.3566890000000002</c:v>
                </c:pt>
                <c:pt idx="1615">
                  <c:v>0.34965800000000008</c:v>
                </c:pt>
                <c:pt idx="1616">
                  <c:v>0.36414400000000002</c:v>
                </c:pt>
                <c:pt idx="1617">
                  <c:v>0.31956800000000024</c:v>
                </c:pt>
                <c:pt idx="1618">
                  <c:v>0.31385700000000016</c:v>
                </c:pt>
                <c:pt idx="1619">
                  <c:v>0.35960500000000001</c:v>
                </c:pt>
                <c:pt idx="1620">
                  <c:v>0.35398700000000016</c:v>
                </c:pt>
                <c:pt idx="1621">
                  <c:v>0.34402500000000014</c:v>
                </c:pt>
                <c:pt idx="1622">
                  <c:v>0.3174430000000002</c:v>
                </c:pt>
                <c:pt idx="1623">
                  <c:v>0.28289600000000015</c:v>
                </c:pt>
                <c:pt idx="1624">
                  <c:v>0.32662200000000025</c:v>
                </c:pt>
                <c:pt idx="1625">
                  <c:v>0.33843900000000027</c:v>
                </c:pt>
                <c:pt idx="1626">
                  <c:v>0.39806300000000017</c:v>
                </c:pt>
                <c:pt idx="1627">
                  <c:v>0.33329600000000015</c:v>
                </c:pt>
                <c:pt idx="1628">
                  <c:v>0.33039600000000025</c:v>
                </c:pt>
                <c:pt idx="1629">
                  <c:v>0.3454520000000002</c:v>
                </c:pt>
                <c:pt idx="1630">
                  <c:v>0.37084900000000021</c:v>
                </c:pt>
                <c:pt idx="1631">
                  <c:v>0.40652300000000002</c:v>
                </c:pt>
                <c:pt idx="1632">
                  <c:v>0.35549700000000001</c:v>
                </c:pt>
                <c:pt idx="1633">
                  <c:v>0.36481100000000016</c:v>
                </c:pt>
                <c:pt idx="1634">
                  <c:v>0.37864400000000015</c:v>
                </c:pt>
                <c:pt idx="1635">
                  <c:v>0.40540500000000002</c:v>
                </c:pt>
                <c:pt idx="1636">
                  <c:v>0.40252000000000021</c:v>
                </c:pt>
                <c:pt idx="1637">
                  <c:v>0.43357100000000021</c:v>
                </c:pt>
                <c:pt idx="1638">
                  <c:v>0.46990400000000021</c:v>
                </c:pt>
                <c:pt idx="1639">
                  <c:v>0.53589500000000034</c:v>
                </c:pt>
                <c:pt idx="1640">
                  <c:v>0.59273799999999977</c:v>
                </c:pt>
                <c:pt idx="1641">
                  <c:v>0.71172400000000036</c:v>
                </c:pt>
                <c:pt idx="1642">
                  <c:v>0.86365000000000036</c:v>
                </c:pt>
                <c:pt idx="1643">
                  <c:v>1.02078</c:v>
                </c:pt>
                <c:pt idx="1644">
                  <c:v>1.2632099999999993</c:v>
                </c:pt>
                <c:pt idx="1645">
                  <c:v>1.6882200000000001</c:v>
                </c:pt>
                <c:pt idx="1646">
                  <c:v>2.0188699999999988</c:v>
                </c:pt>
                <c:pt idx="1647">
                  <c:v>2.3506699999999983</c:v>
                </c:pt>
                <c:pt idx="1648">
                  <c:v>2.5479599999999998</c:v>
                </c:pt>
                <c:pt idx="1649">
                  <c:v>2.5866699999999985</c:v>
                </c:pt>
                <c:pt idx="1650">
                  <c:v>2.5618099999999986</c:v>
                </c:pt>
                <c:pt idx="1651">
                  <c:v>2.49716</c:v>
                </c:pt>
                <c:pt idx="1652">
                  <c:v>2.3122499999999975</c:v>
                </c:pt>
                <c:pt idx="1653">
                  <c:v>1.9816899999999997</c:v>
                </c:pt>
                <c:pt idx="1654">
                  <c:v>1.6504799999999999</c:v>
                </c:pt>
                <c:pt idx="1655">
                  <c:v>1.2437899999999993</c:v>
                </c:pt>
                <c:pt idx="1656">
                  <c:v>0.84928199999999998</c:v>
                </c:pt>
                <c:pt idx="1657">
                  <c:v>0.70594200000000029</c:v>
                </c:pt>
                <c:pt idx="1658">
                  <c:v>0.55701100000000003</c:v>
                </c:pt>
                <c:pt idx="1659">
                  <c:v>0.45727200000000001</c:v>
                </c:pt>
                <c:pt idx="1660">
                  <c:v>0.3746190000000002</c:v>
                </c:pt>
                <c:pt idx="1661">
                  <c:v>0.29682300000000017</c:v>
                </c:pt>
                <c:pt idx="1662">
                  <c:v>0.22410400000000003</c:v>
                </c:pt>
                <c:pt idx="1663">
                  <c:v>0.21206100000000008</c:v>
                </c:pt>
                <c:pt idx="1664">
                  <c:v>0.21895100000000009</c:v>
                </c:pt>
                <c:pt idx="1665">
                  <c:v>0.18183600000000008</c:v>
                </c:pt>
                <c:pt idx="1666">
                  <c:v>0.18426500000000012</c:v>
                </c:pt>
                <c:pt idx="1667">
                  <c:v>0.103087</c:v>
                </c:pt>
                <c:pt idx="1668">
                  <c:v>8.4537500000000071E-2</c:v>
                </c:pt>
                <c:pt idx="1669">
                  <c:v>5.1377700000000019E-2</c:v>
                </c:pt>
                <c:pt idx="1670">
                  <c:v>-9.8274800000000082E-3</c:v>
                </c:pt>
                <c:pt idx="1671">
                  <c:v>6.0499200000000031E-2</c:v>
                </c:pt>
                <c:pt idx="1672">
                  <c:v>-8.2943600000000006E-3</c:v>
                </c:pt>
                <c:pt idx="1673">
                  <c:v>2.1950600000000001E-2</c:v>
                </c:pt>
                <c:pt idx="1674">
                  <c:v>0.14853600000000008</c:v>
                </c:pt>
                <c:pt idx="1675">
                  <c:v>0.24001400000000009</c:v>
                </c:pt>
                <c:pt idx="1676">
                  <c:v>0.33652800000000038</c:v>
                </c:pt>
                <c:pt idx="1677">
                  <c:v>0.48593200000000014</c:v>
                </c:pt>
                <c:pt idx="1678">
                  <c:v>0.52411799999999953</c:v>
                </c:pt>
                <c:pt idx="1679">
                  <c:v>0.48171400000000014</c:v>
                </c:pt>
                <c:pt idx="1680">
                  <c:v>0.49800300000000008</c:v>
                </c:pt>
                <c:pt idx="1681">
                  <c:v>0.24239600000000008</c:v>
                </c:pt>
                <c:pt idx="1682">
                  <c:v>0.13636000000000001</c:v>
                </c:pt>
                <c:pt idx="1683">
                  <c:v>0.12096300000000004</c:v>
                </c:pt>
                <c:pt idx="1684">
                  <c:v>5.2811300000000019E-2</c:v>
                </c:pt>
                <c:pt idx="1685">
                  <c:v>2.6608500000000006E-3</c:v>
                </c:pt>
                <c:pt idx="1686">
                  <c:v>2.7221000000000016E-3</c:v>
                </c:pt>
                <c:pt idx="1687">
                  <c:v>-2.36647E-2</c:v>
                </c:pt>
                <c:pt idx="1688">
                  <c:v>-1.1642200000000007E-2</c:v>
                </c:pt>
                <c:pt idx="1689">
                  <c:v>-2.3978699999999988E-2</c:v>
                </c:pt>
                <c:pt idx="1690">
                  <c:v>-3.5248000000000008E-2</c:v>
                </c:pt>
                <c:pt idx="1691">
                  <c:v>-3.0480300000000012E-2</c:v>
                </c:pt>
                <c:pt idx="1692">
                  <c:v>-4.7943500000000007E-2</c:v>
                </c:pt>
                <c:pt idx="1693">
                  <c:v>-5.6345399999999976E-2</c:v>
                </c:pt>
                <c:pt idx="1694">
                  <c:v>-1.8111900000000004E-2</c:v>
                </c:pt>
                <c:pt idx="1695">
                  <c:v>-4.2091400000000029E-2</c:v>
                </c:pt>
                <c:pt idx="1696">
                  <c:v>-3.0541400000000014E-2</c:v>
                </c:pt>
                <c:pt idx="1697">
                  <c:v>-5.3016400000000047E-2</c:v>
                </c:pt>
                <c:pt idx="1698">
                  <c:v>-1.3859100000000001E-2</c:v>
                </c:pt>
                <c:pt idx="1699">
                  <c:v>7.2715200000000077E-4</c:v>
                </c:pt>
                <c:pt idx="1700">
                  <c:v>-4.9003100000000029E-2</c:v>
                </c:pt>
                <c:pt idx="1701">
                  <c:v>4.4208400000000005E-3</c:v>
                </c:pt>
                <c:pt idx="1702">
                  <c:v>-1.3354400000000002E-2</c:v>
                </c:pt>
                <c:pt idx="1703">
                  <c:v>-4.3854700000000003E-2</c:v>
                </c:pt>
                <c:pt idx="1704">
                  <c:v>1.58189E-2</c:v>
                </c:pt>
                <c:pt idx="1705">
                  <c:v>9.8312000000000017E-3</c:v>
                </c:pt>
                <c:pt idx="1706">
                  <c:v>-4.6625899999999963E-2</c:v>
                </c:pt>
                <c:pt idx="1707">
                  <c:v>-3.4784900000000007E-2</c:v>
                </c:pt>
                <c:pt idx="1708">
                  <c:v>-2.8045500000000004E-2</c:v>
                </c:pt>
                <c:pt idx="1709">
                  <c:v>-2.83466E-2</c:v>
                </c:pt>
                <c:pt idx="1710">
                  <c:v>-3.7041800000000034E-2</c:v>
                </c:pt>
                <c:pt idx="1711">
                  <c:v>-2.3171400000000002E-2</c:v>
                </c:pt>
                <c:pt idx="1712">
                  <c:v>-2.5453200000000013E-2</c:v>
                </c:pt>
                <c:pt idx="1713">
                  <c:v>-2.2471400000000016E-2</c:v>
                </c:pt>
                <c:pt idx="1714">
                  <c:v>-4.7809100000000007E-2</c:v>
                </c:pt>
                <c:pt idx="1715">
                  <c:v>-4.8588899999999977E-2</c:v>
                </c:pt>
                <c:pt idx="1716">
                  <c:v>-4.7679199999999977E-2</c:v>
                </c:pt>
                <c:pt idx="1717">
                  <c:v>-8.5254600000000041E-2</c:v>
                </c:pt>
                <c:pt idx="1718">
                  <c:v>-0.10462700000000004</c:v>
                </c:pt>
                <c:pt idx="1719">
                  <c:v>-0.11840000000000003</c:v>
                </c:pt>
                <c:pt idx="1720">
                  <c:v>-8.8519500000000056E-2</c:v>
                </c:pt>
                <c:pt idx="1721">
                  <c:v>-0.11535100000000001</c:v>
                </c:pt>
                <c:pt idx="1722">
                  <c:v>-6.8648899999999985E-2</c:v>
                </c:pt>
                <c:pt idx="1723">
                  <c:v>-5.6258099999999991E-2</c:v>
                </c:pt>
                <c:pt idx="1724">
                  <c:v>-8.358520000000004E-2</c:v>
                </c:pt>
                <c:pt idx="1725">
                  <c:v>-7.3637800000000003E-2</c:v>
                </c:pt>
                <c:pt idx="1726">
                  <c:v>-5.3772600000000025E-2</c:v>
                </c:pt>
                <c:pt idx="1727">
                  <c:v>-7.0100200000000015E-2</c:v>
                </c:pt>
                <c:pt idx="1728">
                  <c:v>-7.534020000000001E-2</c:v>
                </c:pt>
                <c:pt idx="1729">
                  <c:v>-6.235930000000002E-2</c:v>
                </c:pt>
                <c:pt idx="1730">
                  <c:v>-7.2942800000000016E-2</c:v>
                </c:pt>
                <c:pt idx="1731">
                  <c:v>-4.9670800000000001E-2</c:v>
                </c:pt>
                <c:pt idx="1732">
                  <c:v>-2.5425800000000002E-2</c:v>
                </c:pt>
                <c:pt idx="1733">
                  <c:v>-4.856640000000003E-2</c:v>
                </c:pt>
                <c:pt idx="1734">
                  <c:v>-1.954450000000001E-2</c:v>
                </c:pt>
                <c:pt idx="1735">
                  <c:v>-4.4846500000000011E-2</c:v>
                </c:pt>
                <c:pt idx="1736">
                  <c:v>-6.1365900000000029E-2</c:v>
                </c:pt>
                <c:pt idx="1737">
                  <c:v>-3.9823600000000008E-2</c:v>
                </c:pt>
                <c:pt idx="1738">
                  <c:v>-4.0336700000000031E-2</c:v>
                </c:pt>
                <c:pt idx="1739">
                  <c:v>-6.6192700000000035E-2</c:v>
                </c:pt>
                <c:pt idx="1740">
                  <c:v>-4.5531599999999998E-2</c:v>
                </c:pt>
                <c:pt idx="1741">
                  <c:v>-3.5079200000000019E-2</c:v>
                </c:pt>
                <c:pt idx="1742">
                  <c:v>1.0284300000000001E-2</c:v>
                </c:pt>
                <c:pt idx="1743">
                  <c:v>-2.7188000000000004E-2</c:v>
                </c:pt>
                <c:pt idx="1744">
                  <c:v>-1.1574600000000001E-2</c:v>
                </c:pt>
                <c:pt idx="1745">
                  <c:v>-3.6632500000000005E-2</c:v>
                </c:pt>
                <c:pt idx="1746">
                  <c:v>-1.27472E-2</c:v>
                </c:pt>
                <c:pt idx="1747">
                  <c:v>-5.8955599999999997E-2</c:v>
                </c:pt>
                <c:pt idx="1748">
                  <c:v>-4.6270199999999963E-2</c:v>
                </c:pt>
                <c:pt idx="1749">
                  <c:v>-3.4015100000000013E-2</c:v>
                </c:pt>
                <c:pt idx="1750">
                  <c:v>-3.6915500000000004E-2</c:v>
                </c:pt>
                <c:pt idx="1751">
                  <c:v>-8.659070000000002E-2</c:v>
                </c:pt>
                <c:pt idx="1752">
                  <c:v>-5.2511100000000019E-2</c:v>
                </c:pt>
                <c:pt idx="1753">
                  <c:v>-7.4051100000000022E-2</c:v>
                </c:pt>
                <c:pt idx="1754">
                  <c:v>-2.7615800000000017E-2</c:v>
                </c:pt>
                <c:pt idx="1755">
                  <c:v>-3.2610400000000012E-2</c:v>
                </c:pt>
                <c:pt idx="1756">
                  <c:v>-4.3457599999999999E-2</c:v>
                </c:pt>
                <c:pt idx="1757">
                  <c:v>-6.1299700000000011E-3</c:v>
                </c:pt>
                <c:pt idx="1758">
                  <c:v>-7.2426900000000056E-3</c:v>
                </c:pt>
                <c:pt idx="1759">
                  <c:v>-5.6371700000000004E-2</c:v>
                </c:pt>
                <c:pt idx="1760">
                  <c:v>-4.9109000000000014E-2</c:v>
                </c:pt>
                <c:pt idx="1761">
                  <c:v>-5.0595800000000003E-2</c:v>
                </c:pt>
                <c:pt idx="1762">
                  <c:v>-6.1331000000000011E-2</c:v>
                </c:pt>
                <c:pt idx="1763">
                  <c:v>-2.6798300000000004E-2</c:v>
                </c:pt>
                <c:pt idx="1764">
                  <c:v>-5.8424000000000011E-2</c:v>
                </c:pt>
                <c:pt idx="1765">
                  <c:v>-2.6711800000000015E-2</c:v>
                </c:pt>
                <c:pt idx="1766">
                  <c:v>-4.6705799999999999E-2</c:v>
                </c:pt>
                <c:pt idx="1767">
                  <c:v>-5.4482900000000056E-2</c:v>
                </c:pt>
                <c:pt idx="1768">
                  <c:v>-3.7357400000000013E-2</c:v>
                </c:pt>
                <c:pt idx="1769">
                  <c:v>-1.7045900000000003E-2</c:v>
                </c:pt>
                <c:pt idx="1770">
                  <c:v>-2.3612600000000001E-2</c:v>
                </c:pt>
                <c:pt idx="1771">
                  <c:v>-5.5150700000000011E-2</c:v>
                </c:pt>
                <c:pt idx="1772">
                  <c:v>-5.1756600000000035E-2</c:v>
                </c:pt>
                <c:pt idx="1773">
                  <c:v>-6.3543900000000014E-2</c:v>
                </c:pt>
                <c:pt idx="1774">
                  <c:v>-1.9911100000000011E-2</c:v>
                </c:pt>
                <c:pt idx="1775">
                  <c:v>-8.4884900000000096E-2</c:v>
                </c:pt>
                <c:pt idx="1776">
                  <c:v>-5.0002500000000033E-2</c:v>
                </c:pt>
                <c:pt idx="1777">
                  <c:v>-4.09051E-2</c:v>
                </c:pt>
                <c:pt idx="1778">
                  <c:v>-6.4442200000000047E-2</c:v>
                </c:pt>
                <c:pt idx="1779">
                  <c:v>-3.9628400000000001E-2</c:v>
                </c:pt>
                <c:pt idx="1780">
                  <c:v>-6.5902500000000017E-2</c:v>
                </c:pt>
                <c:pt idx="1781">
                  <c:v>-6.5939500000000012E-2</c:v>
                </c:pt>
                <c:pt idx="1782">
                  <c:v>-6.0531700000000008E-2</c:v>
                </c:pt>
                <c:pt idx="1783">
                  <c:v>-8.0123500000000014E-2</c:v>
                </c:pt>
                <c:pt idx="1784">
                  <c:v>-8.5716300000000065E-2</c:v>
                </c:pt>
                <c:pt idx="1785">
                  <c:v>-4.9819200000000036E-2</c:v>
                </c:pt>
                <c:pt idx="1786">
                  <c:v>-3.0895100000000016E-2</c:v>
                </c:pt>
                <c:pt idx="1787">
                  <c:v>-2.1907800000000015E-2</c:v>
                </c:pt>
                <c:pt idx="1788">
                  <c:v>-8.5139600000000024E-2</c:v>
                </c:pt>
                <c:pt idx="1789">
                  <c:v>-5.5799000000000029E-2</c:v>
                </c:pt>
                <c:pt idx="1790">
                  <c:v>-4.1624199999999972E-2</c:v>
                </c:pt>
                <c:pt idx="1791">
                  <c:v>-5.3110800000000007E-2</c:v>
                </c:pt>
                <c:pt idx="1792">
                  <c:v>-3.2219400000000009E-2</c:v>
                </c:pt>
                <c:pt idx="1793">
                  <c:v>-0.104988</c:v>
                </c:pt>
                <c:pt idx="1794">
                  <c:v>-5.8814200000000025E-2</c:v>
                </c:pt>
                <c:pt idx="1795">
                  <c:v>-8.6089800000000008E-2</c:v>
                </c:pt>
                <c:pt idx="1796">
                  <c:v>-3.37217E-2</c:v>
                </c:pt>
                <c:pt idx="1797">
                  <c:v>-2.2602800000000003E-2</c:v>
                </c:pt>
                <c:pt idx="1798">
                  <c:v>-2.6405800000000021E-2</c:v>
                </c:pt>
                <c:pt idx="1799">
                  <c:v>-4.6152300000000007E-2</c:v>
                </c:pt>
                <c:pt idx="1800">
                  <c:v>-6.1742600000000029E-2</c:v>
                </c:pt>
                <c:pt idx="1801">
                  <c:v>-4.6716100000000031E-2</c:v>
                </c:pt>
                <c:pt idx="1802">
                  <c:v>-2.1539300000000018E-2</c:v>
                </c:pt>
                <c:pt idx="1803">
                  <c:v>-1.2086100000000002E-2</c:v>
                </c:pt>
                <c:pt idx="1804">
                  <c:v>1.1130900000000001E-2</c:v>
                </c:pt>
                <c:pt idx="1805">
                  <c:v>-3.8449000000000004E-2</c:v>
                </c:pt>
                <c:pt idx="1806">
                  <c:v>-2.2088500000000014E-2</c:v>
                </c:pt>
                <c:pt idx="1807">
                  <c:v>-3.4626000000000011E-2</c:v>
                </c:pt>
                <c:pt idx="1808">
                  <c:v>-4.2629299999999998E-3</c:v>
                </c:pt>
                <c:pt idx="1809">
                  <c:v>-2.5657200000000015E-2</c:v>
                </c:pt>
                <c:pt idx="1810">
                  <c:v>-7.7154500000000015E-2</c:v>
                </c:pt>
                <c:pt idx="1811">
                  <c:v>-3.0139300000000018E-2</c:v>
                </c:pt>
                <c:pt idx="1812">
                  <c:v>-1.2759100000000001E-2</c:v>
                </c:pt>
                <c:pt idx="1813">
                  <c:v>-5.9260600000000024E-2</c:v>
                </c:pt>
                <c:pt idx="1814">
                  <c:v>-1.2258900000000001E-3</c:v>
                </c:pt>
                <c:pt idx="1815">
                  <c:v>-1.2638E-2</c:v>
                </c:pt>
                <c:pt idx="1816">
                  <c:v>1.9396900000000005E-2</c:v>
                </c:pt>
                <c:pt idx="1817">
                  <c:v>-9.6104400000000083E-3</c:v>
                </c:pt>
                <c:pt idx="1818">
                  <c:v>-1.9240400000000012E-2</c:v>
                </c:pt>
                <c:pt idx="1819">
                  <c:v>9.4270100000000048E-3</c:v>
                </c:pt>
                <c:pt idx="1820">
                  <c:v>1.7068800000000002E-2</c:v>
                </c:pt>
                <c:pt idx="1821">
                  <c:v>-2.0753400000000002E-3</c:v>
                </c:pt>
                <c:pt idx="1822">
                  <c:v>4.00241E-2</c:v>
                </c:pt>
                <c:pt idx="1823">
                  <c:v>6.5101300000000011E-3</c:v>
                </c:pt>
                <c:pt idx="1824">
                  <c:v>1.2101200000000001E-2</c:v>
                </c:pt>
                <c:pt idx="1825">
                  <c:v>3.1946099999999998E-2</c:v>
                </c:pt>
                <c:pt idx="1826">
                  <c:v>4.7529399999999986E-2</c:v>
                </c:pt>
                <c:pt idx="1827">
                  <c:v>0.15765999999999999</c:v>
                </c:pt>
                <c:pt idx="1828">
                  <c:v>0.14556300000000008</c:v>
                </c:pt>
                <c:pt idx="1829">
                  <c:v>0.20694000000000012</c:v>
                </c:pt>
                <c:pt idx="1830">
                  <c:v>0.20118</c:v>
                </c:pt>
                <c:pt idx="1831">
                  <c:v>0.18046200000000012</c:v>
                </c:pt>
                <c:pt idx="1832">
                  <c:v>0.15765899999999999</c:v>
                </c:pt>
                <c:pt idx="1833">
                  <c:v>0.15052900000000008</c:v>
                </c:pt>
                <c:pt idx="1834">
                  <c:v>0.13429199999999999</c:v>
                </c:pt>
                <c:pt idx="1835">
                  <c:v>9.9601300000000073E-2</c:v>
                </c:pt>
                <c:pt idx="1836">
                  <c:v>0.13679900000000009</c:v>
                </c:pt>
                <c:pt idx="1837">
                  <c:v>0.13478799999999999</c:v>
                </c:pt>
                <c:pt idx="1838">
                  <c:v>9.5459600000000006E-2</c:v>
                </c:pt>
                <c:pt idx="1839">
                  <c:v>7.6926500000000023E-2</c:v>
                </c:pt>
              </c:numCache>
            </c:numRef>
          </c:yVal>
        </c:ser>
        <c:ser>
          <c:idx val="0"/>
          <c:order val="1"/>
          <c:tx>
            <c:strRef>
              <c:f>'1cm'!$B$1</c:f>
              <c:strCache>
                <c:ptCount val="1"/>
                <c:pt idx="0">
                  <c:v>Deconvolved</c:v>
                </c:pt>
              </c:strCache>
            </c:strRef>
          </c:tx>
          <c:spPr>
            <a:ln w="22225"/>
          </c:spPr>
          <c:marker>
            <c:symbol val="none"/>
          </c:marker>
          <c:xVal>
            <c:numRef>
              <c:f>'1cm'!$A$2:$A$1851</c:f>
              <c:numCache>
                <c:formatCode>General</c:formatCode>
                <c:ptCount val="1850"/>
                <c:pt idx="0">
                  <c:v>0</c:v>
                </c:pt>
                <c:pt idx="1">
                  <c:v>5.2700000000000038E-3</c:v>
                </c:pt>
                <c:pt idx="2">
                  <c:v>1.0540000000000008E-2</c:v>
                </c:pt>
                <c:pt idx="3">
                  <c:v>1.5810000000000001E-2</c:v>
                </c:pt>
                <c:pt idx="4">
                  <c:v>2.1080000000000015E-2</c:v>
                </c:pt>
                <c:pt idx="5">
                  <c:v>2.6350000000000002E-2</c:v>
                </c:pt>
                <c:pt idx="6">
                  <c:v>3.1620000000000002E-2</c:v>
                </c:pt>
                <c:pt idx="7">
                  <c:v>3.6890000000000013E-2</c:v>
                </c:pt>
                <c:pt idx="8">
                  <c:v>4.2160000000000031E-2</c:v>
                </c:pt>
                <c:pt idx="9">
                  <c:v>4.7430000000000028E-2</c:v>
                </c:pt>
                <c:pt idx="10">
                  <c:v>5.2700000000000025E-2</c:v>
                </c:pt>
                <c:pt idx="11">
                  <c:v>5.7970000000000008E-2</c:v>
                </c:pt>
                <c:pt idx="12">
                  <c:v>6.3240000000000005E-2</c:v>
                </c:pt>
                <c:pt idx="13">
                  <c:v>6.8510000000000015E-2</c:v>
                </c:pt>
                <c:pt idx="14">
                  <c:v>7.3780000000000012E-2</c:v>
                </c:pt>
                <c:pt idx="15">
                  <c:v>7.9050000000000037E-2</c:v>
                </c:pt>
                <c:pt idx="16">
                  <c:v>8.4320000000000062E-2</c:v>
                </c:pt>
                <c:pt idx="17">
                  <c:v>8.9590000000000086E-2</c:v>
                </c:pt>
                <c:pt idx="18">
                  <c:v>9.4860000000000055E-2</c:v>
                </c:pt>
                <c:pt idx="19">
                  <c:v>0.10013000000000002</c:v>
                </c:pt>
                <c:pt idx="20">
                  <c:v>0.10539999999999998</c:v>
                </c:pt>
                <c:pt idx="21">
                  <c:v>0.11067000000000002</c:v>
                </c:pt>
                <c:pt idx="22">
                  <c:v>0.11594000000000002</c:v>
                </c:pt>
                <c:pt idx="23">
                  <c:v>0.12121000000000004</c:v>
                </c:pt>
                <c:pt idx="24">
                  <c:v>0.12648000000000001</c:v>
                </c:pt>
                <c:pt idx="25">
                  <c:v>0.13175000000000001</c:v>
                </c:pt>
                <c:pt idx="26">
                  <c:v>0.13702</c:v>
                </c:pt>
                <c:pt idx="27">
                  <c:v>0.14229000000000008</c:v>
                </c:pt>
                <c:pt idx="28">
                  <c:v>0.14756000000000008</c:v>
                </c:pt>
                <c:pt idx="29">
                  <c:v>0.15282999999999999</c:v>
                </c:pt>
                <c:pt idx="30">
                  <c:v>0.15810000000000007</c:v>
                </c:pt>
                <c:pt idx="31">
                  <c:v>0.16337000000000002</c:v>
                </c:pt>
                <c:pt idx="32">
                  <c:v>0.16864000000000004</c:v>
                </c:pt>
                <c:pt idx="33">
                  <c:v>0.17391000000000009</c:v>
                </c:pt>
                <c:pt idx="34">
                  <c:v>0.17918000000000001</c:v>
                </c:pt>
                <c:pt idx="35">
                  <c:v>0.18445000000000009</c:v>
                </c:pt>
                <c:pt idx="36">
                  <c:v>0.18972000000000008</c:v>
                </c:pt>
                <c:pt idx="37">
                  <c:v>0.19499000000000011</c:v>
                </c:pt>
                <c:pt idx="38">
                  <c:v>0.20025999999999999</c:v>
                </c:pt>
                <c:pt idx="39">
                  <c:v>0.20552999999999999</c:v>
                </c:pt>
                <c:pt idx="40">
                  <c:v>0.21080000000000004</c:v>
                </c:pt>
                <c:pt idx="41">
                  <c:v>0.21607000000000001</c:v>
                </c:pt>
                <c:pt idx="42">
                  <c:v>0.22134000000000004</c:v>
                </c:pt>
                <c:pt idx="43">
                  <c:v>0.22661000000000003</c:v>
                </c:pt>
                <c:pt idx="44">
                  <c:v>0.23188</c:v>
                </c:pt>
                <c:pt idx="45">
                  <c:v>0.23715</c:v>
                </c:pt>
                <c:pt idx="46">
                  <c:v>0.24242000000000008</c:v>
                </c:pt>
                <c:pt idx="47">
                  <c:v>0.24768999999999999</c:v>
                </c:pt>
                <c:pt idx="48">
                  <c:v>0.25296000000000002</c:v>
                </c:pt>
                <c:pt idx="49">
                  <c:v>0.25822999999999996</c:v>
                </c:pt>
                <c:pt idx="50">
                  <c:v>0.26350000000000001</c:v>
                </c:pt>
                <c:pt idx="51">
                  <c:v>0.26877000000000001</c:v>
                </c:pt>
                <c:pt idx="52">
                  <c:v>0.27404000000000001</c:v>
                </c:pt>
                <c:pt idx="53">
                  <c:v>0.27931000000000017</c:v>
                </c:pt>
                <c:pt idx="54">
                  <c:v>0.28458000000000017</c:v>
                </c:pt>
                <c:pt idx="55">
                  <c:v>0.28985000000000016</c:v>
                </c:pt>
                <c:pt idx="56">
                  <c:v>0.29512000000000022</c:v>
                </c:pt>
                <c:pt idx="57">
                  <c:v>0.30039000000000027</c:v>
                </c:pt>
                <c:pt idx="58">
                  <c:v>0.30566000000000021</c:v>
                </c:pt>
                <c:pt idx="59">
                  <c:v>0.31093000000000021</c:v>
                </c:pt>
                <c:pt idx="60">
                  <c:v>0.31620000000000015</c:v>
                </c:pt>
                <c:pt idx="61">
                  <c:v>0.32147000000000031</c:v>
                </c:pt>
                <c:pt idx="62">
                  <c:v>0.32674000000000014</c:v>
                </c:pt>
                <c:pt idx="63">
                  <c:v>0.33201000000000036</c:v>
                </c:pt>
                <c:pt idx="64">
                  <c:v>0.33728000000000025</c:v>
                </c:pt>
                <c:pt idx="65">
                  <c:v>0.34255000000000008</c:v>
                </c:pt>
                <c:pt idx="66">
                  <c:v>0.3478200000000003</c:v>
                </c:pt>
                <c:pt idx="67">
                  <c:v>0.35309000000000001</c:v>
                </c:pt>
                <c:pt idx="68">
                  <c:v>0.35836000000000018</c:v>
                </c:pt>
                <c:pt idx="69">
                  <c:v>0.36363000000000001</c:v>
                </c:pt>
                <c:pt idx="70">
                  <c:v>0.36890000000000017</c:v>
                </c:pt>
                <c:pt idx="71">
                  <c:v>0.37417000000000017</c:v>
                </c:pt>
                <c:pt idx="72">
                  <c:v>0.37944000000000017</c:v>
                </c:pt>
                <c:pt idx="73">
                  <c:v>0.38471000000000016</c:v>
                </c:pt>
                <c:pt idx="74">
                  <c:v>0.38998000000000038</c:v>
                </c:pt>
                <c:pt idx="75">
                  <c:v>0.39525000000000021</c:v>
                </c:pt>
                <c:pt idx="76">
                  <c:v>0.40052000000000021</c:v>
                </c:pt>
                <c:pt idx="77">
                  <c:v>0.40579000000000004</c:v>
                </c:pt>
                <c:pt idx="78">
                  <c:v>0.41106000000000015</c:v>
                </c:pt>
                <c:pt idx="79">
                  <c:v>0.4163300000000002</c:v>
                </c:pt>
                <c:pt idx="80">
                  <c:v>0.42160000000000014</c:v>
                </c:pt>
                <c:pt idx="81">
                  <c:v>0.42687000000000036</c:v>
                </c:pt>
                <c:pt idx="82">
                  <c:v>0.43214000000000002</c:v>
                </c:pt>
                <c:pt idx="83">
                  <c:v>0.43741000000000024</c:v>
                </c:pt>
                <c:pt idx="84">
                  <c:v>0.44268000000000007</c:v>
                </c:pt>
                <c:pt idx="85">
                  <c:v>0.44795000000000007</c:v>
                </c:pt>
                <c:pt idx="86">
                  <c:v>0.45322000000000001</c:v>
                </c:pt>
                <c:pt idx="87">
                  <c:v>0.45849000000000001</c:v>
                </c:pt>
                <c:pt idx="88">
                  <c:v>0.46376000000000001</c:v>
                </c:pt>
                <c:pt idx="89">
                  <c:v>0.46903</c:v>
                </c:pt>
                <c:pt idx="90">
                  <c:v>0.47430000000000017</c:v>
                </c:pt>
                <c:pt idx="91">
                  <c:v>0.47957000000000016</c:v>
                </c:pt>
                <c:pt idx="92">
                  <c:v>0.48484000000000022</c:v>
                </c:pt>
                <c:pt idx="93">
                  <c:v>0.49011000000000021</c:v>
                </c:pt>
                <c:pt idx="94">
                  <c:v>0.49538000000000038</c:v>
                </c:pt>
                <c:pt idx="95">
                  <c:v>0.50065000000000004</c:v>
                </c:pt>
                <c:pt idx="96">
                  <c:v>0.50592000000000004</c:v>
                </c:pt>
                <c:pt idx="97">
                  <c:v>0.51119000000000003</c:v>
                </c:pt>
                <c:pt idx="98">
                  <c:v>0.5164599999999997</c:v>
                </c:pt>
                <c:pt idx="99">
                  <c:v>0.52173000000000003</c:v>
                </c:pt>
                <c:pt idx="100">
                  <c:v>0.52700000000000002</c:v>
                </c:pt>
                <c:pt idx="101">
                  <c:v>0.53227000000000002</c:v>
                </c:pt>
                <c:pt idx="102">
                  <c:v>0.53754000000000002</c:v>
                </c:pt>
                <c:pt idx="103">
                  <c:v>0.54281000000000001</c:v>
                </c:pt>
                <c:pt idx="104">
                  <c:v>0.54808000000000001</c:v>
                </c:pt>
                <c:pt idx="105">
                  <c:v>0.55335000000000001</c:v>
                </c:pt>
                <c:pt idx="106">
                  <c:v>0.55862000000000034</c:v>
                </c:pt>
                <c:pt idx="107">
                  <c:v>0.56389000000000034</c:v>
                </c:pt>
                <c:pt idx="108">
                  <c:v>0.56916</c:v>
                </c:pt>
                <c:pt idx="109">
                  <c:v>0.57443</c:v>
                </c:pt>
                <c:pt idx="110">
                  <c:v>0.57970000000000033</c:v>
                </c:pt>
                <c:pt idx="111">
                  <c:v>0.58496999999999977</c:v>
                </c:pt>
                <c:pt idx="112">
                  <c:v>0.59023999999999976</c:v>
                </c:pt>
                <c:pt idx="113">
                  <c:v>0.59550999999999976</c:v>
                </c:pt>
                <c:pt idx="114">
                  <c:v>0.60078000000000031</c:v>
                </c:pt>
                <c:pt idx="115">
                  <c:v>0.60605000000000031</c:v>
                </c:pt>
                <c:pt idx="116">
                  <c:v>0.61131999999999997</c:v>
                </c:pt>
                <c:pt idx="117">
                  <c:v>0.61658999999999997</c:v>
                </c:pt>
                <c:pt idx="118">
                  <c:v>0.6218600000000003</c:v>
                </c:pt>
                <c:pt idx="119">
                  <c:v>0.6271300000000003</c:v>
                </c:pt>
                <c:pt idx="120">
                  <c:v>0.6324000000000003</c:v>
                </c:pt>
                <c:pt idx="121">
                  <c:v>0.63767000000000051</c:v>
                </c:pt>
                <c:pt idx="122">
                  <c:v>0.64294000000000051</c:v>
                </c:pt>
                <c:pt idx="123">
                  <c:v>0.64820999999999995</c:v>
                </c:pt>
                <c:pt idx="124">
                  <c:v>0.65347999999999995</c:v>
                </c:pt>
                <c:pt idx="125">
                  <c:v>0.6587500000000005</c:v>
                </c:pt>
                <c:pt idx="126">
                  <c:v>0.66402000000000061</c:v>
                </c:pt>
                <c:pt idx="127">
                  <c:v>0.66929000000000061</c:v>
                </c:pt>
                <c:pt idx="128">
                  <c:v>0.67456000000000005</c:v>
                </c:pt>
                <c:pt idx="129">
                  <c:v>0.6798300000000006</c:v>
                </c:pt>
                <c:pt idx="130">
                  <c:v>0.68510000000000015</c:v>
                </c:pt>
                <c:pt idx="131">
                  <c:v>0.69037000000000015</c:v>
                </c:pt>
                <c:pt idx="132">
                  <c:v>0.69564000000000059</c:v>
                </c:pt>
                <c:pt idx="133">
                  <c:v>0.70091000000000003</c:v>
                </c:pt>
                <c:pt idx="134">
                  <c:v>0.70618000000000003</c:v>
                </c:pt>
                <c:pt idx="135">
                  <c:v>0.71145000000000003</c:v>
                </c:pt>
                <c:pt idx="136">
                  <c:v>0.71672000000000036</c:v>
                </c:pt>
                <c:pt idx="137">
                  <c:v>0.72199000000000035</c:v>
                </c:pt>
                <c:pt idx="138">
                  <c:v>0.72726000000000002</c:v>
                </c:pt>
                <c:pt idx="139">
                  <c:v>0.73253000000000001</c:v>
                </c:pt>
                <c:pt idx="140">
                  <c:v>0.73780000000000034</c:v>
                </c:pt>
                <c:pt idx="141">
                  <c:v>0.74307000000000034</c:v>
                </c:pt>
                <c:pt idx="142">
                  <c:v>0.74834000000000034</c:v>
                </c:pt>
                <c:pt idx="143">
                  <c:v>0.75361000000000034</c:v>
                </c:pt>
                <c:pt idx="144">
                  <c:v>0.75888000000000033</c:v>
                </c:pt>
                <c:pt idx="145">
                  <c:v>0.76415000000000033</c:v>
                </c:pt>
                <c:pt idx="146">
                  <c:v>0.76941999999999999</c:v>
                </c:pt>
                <c:pt idx="147">
                  <c:v>0.77469000000000043</c:v>
                </c:pt>
                <c:pt idx="148">
                  <c:v>0.77996000000000021</c:v>
                </c:pt>
                <c:pt idx="149">
                  <c:v>0.78522999999999998</c:v>
                </c:pt>
                <c:pt idx="150">
                  <c:v>0.79049999999999998</c:v>
                </c:pt>
                <c:pt idx="151">
                  <c:v>0.79576999999999998</c:v>
                </c:pt>
                <c:pt idx="152">
                  <c:v>0.80103999999999997</c:v>
                </c:pt>
                <c:pt idx="153">
                  <c:v>0.80630999999999997</c:v>
                </c:pt>
                <c:pt idx="154">
                  <c:v>0.81157999999999997</c:v>
                </c:pt>
                <c:pt idx="155">
                  <c:v>0.8168500000000003</c:v>
                </c:pt>
                <c:pt idx="156">
                  <c:v>0.82211999999999996</c:v>
                </c:pt>
                <c:pt idx="157">
                  <c:v>0.82738999999999996</c:v>
                </c:pt>
                <c:pt idx="158">
                  <c:v>0.83266000000000029</c:v>
                </c:pt>
                <c:pt idx="159">
                  <c:v>0.83792999999999995</c:v>
                </c:pt>
                <c:pt idx="160">
                  <c:v>0.84319999999999995</c:v>
                </c:pt>
                <c:pt idx="161">
                  <c:v>0.84846999999999961</c:v>
                </c:pt>
                <c:pt idx="162">
                  <c:v>0.85374000000000061</c:v>
                </c:pt>
                <c:pt idx="163">
                  <c:v>0.85901000000000005</c:v>
                </c:pt>
                <c:pt idx="164">
                  <c:v>0.86428000000000005</c:v>
                </c:pt>
                <c:pt idx="165">
                  <c:v>0.86955000000000005</c:v>
                </c:pt>
                <c:pt idx="166">
                  <c:v>0.87482000000000049</c:v>
                </c:pt>
                <c:pt idx="167">
                  <c:v>0.88009000000000015</c:v>
                </c:pt>
                <c:pt idx="168">
                  <c:v>0.88535999999999981</c:v>
                </c:pt>
                <c:pt idx="169">
                  <c:v>0.89063000000000014</c:v>
                </c:pt>
                <c:pt idx="170">
                  <c:v>0.89590000000000014</c:v>
                </c:pt>
                <c:pt idx="171">
                  <c:v>0.90117000000000003</c:v>
                </c:pt>
                <c:pt idx="172">
                  <c:v>0.90644000000000002</c:v>
                </c:pt>
                <c:pt idx="173">
                  <c:v>0.91171000000000002</c:v>
                </c:pt>
                <c:pt idx="174">
                  <c:v>0.91698000000000002</c:v>
                </c:pt>
                <c:pt idx="175">
                  <c:v>0.92225000000000001</c:v>
                </c:pt>
                <c:pt idx="176">
                  <c:v>0.92752000000000001</c:v>
                </c:pt>
                <c:pt idx="177">
                  <c:v>0.93279000000000034</c:v>
                </c:pt>
                <c:pt idx="178">
                  <c:v>0.93806</c:v>
                </c:pt>
                <c:pt idx="179">
                  <c:v>0.94333</c:v>
                </c:pt>
                <c:pt idx="180">
                  <c:v>0.94860000000000033</c:v>
                </c:pt>
                <c:pt idx="181">
                  <c:v>0.95387000000000033</c:v>
                </c:pt>
                <c:pt idx="182">
                  <c:v>0.95913999999999999</c:v>
                </c:pt>
                <c:pt idx="183">
                  <c:v>0.96440999999999999</c:v>
                </c:pt>
                <c:pt idx="184">
                  <c:v>0.96968000000000032</c:v>
                </c:pt>
                <c:pt idx="185">
                  <c:v>0.97495000000000021</c:v>
                </c:pt>
                <c:pt idx="186">
                  <c:v>0.98021999999999965</c:v>
                </c:pt>
                <c:pt idx="187">
                  <c:v>0.98548999999999964</c:v>
                </c:pt>
                <c:pt idx="188">
                  <c:v>0.99075999999999997</c:v>
                </c:pt>
                <c:pt idx="189">
                  <c:v>0.99602999999999997</c:v>
                </c:pt>
                <c:pt idx="190">
                  <c:v>1.0012999999999994</c:v>
                </c:pt>
                <c:pt idx="191">
                  <c:v>1.00657</c:v>
                </c:pt>
                <c:pt idx="192">
                  <c:v>1.0118399999999994</c:v>
                </c:pt>
                <c:pt idx="193">
                  <c:v>1.01711</c:v>
                </c:pt>
                <c:pt idx="194">
                  <c:v>1.0223800000000001</c:v>
                </c:pt>
                <c:pt idx="195">
                  <c:v>1.02765</c:v>
                </c:pt>
                <c:pt idx="196">
                  <c:v>1.0329199999999998</c:v>
                </c:pt>
                <c:pt idx="197">
                  <c:v>1.0381899999999999</c:v>
                </c:pt>
                <c:pt idx="198">
                  <c:v>1.0434599999999998</c:v>
                </c:pt>
                <c:pt idx="199">
                  <c:v>1.0487299999999993</c:v>
                </c:pt>
                <c:pt idx="200">
                  <c:v>1.054</c:v>
                </c:pt>
                <c:pt idx="201">
                  <c:v>1.0592699999999993</c:v>
                </c:pt>
                <c:pt idx="202">
                  <c:v>1.06454</c:v>
                </c:pt>
                <c:pt idx="203">
                  <c:v>1.0698099999999993</c:v>
                </c:pt>
                <c:pt idx="204">
                  <c:v>1.07508</c:v>
                </c:pt>
                <c:pt idx="205">
                  <c:v>1.0803499999999999</c:v>
                </c:pt>
                <c:pt idx="206">
                  <c:v>1.0856199999999998</c:v>
                </c:pt>
                <c:pt idx="207">
                  <c:v>1.0908899999999999</c:v>
                </c:pt>
                <c:pt idx="208">
                  <c:v>1.09616</c:v>
                </c:pt>
                <c:pt idx="209">
                  <c:v>1.1014299999999992</c:v>
                </c:pt>
                <c:pt idx="210">
                  <c:v>1.1067</c:v>
                </c:pt>
                <c:pt idx="211">
                  <c:v>1.1119699999999992</c:v>
                </c:pt>
                <c:pt idx="212">
                  <c:v>1.11724</c:v>
                </c:pt>
                <c:pt idx="213">
                  <c:v>1.1225099999999999</c:v>
                </c:pt>
                <c:pt idx="214">
                  <c:v>1.12778</c:v>
                </c:pt>
                <c:pt idx="215">
                  <c:v>1.1330499999999999</c:v>
                </c:pt>
                <c:pt idx="216">
                  <c:v>1.13832</c:v>
                </c:pt>
                <c:pt idx="217">
                  <c:v>1.1435899999999999</c:v>
                </c:pt>
                <c:pt idx="218">
                  <c:v>1.14886</c:v>
                </c:pt>
                <c:pt idx="219">
                  <c:v>1.1541300000000001</c:v>
                </c:pt>
                <c:pt idx="220">
                  <c:v>1.1594</c:v>
                </c:pt>
                <c:pt idx="221">
                  <c:v>1.1646700000000001</c:v>
                </c:pt>
                <c:pt idx="222">
                  <c:v>1.16994</c:v>
                </c:pt>
                <c:pt idx="223">
                  <c:v>1.1752100000000001</c:v>
                </c:pt>
                <c:pt idx="224">
                  <c:v>1.1804800000000006</c:v>
                </c:pt>
                <c:pt idx="225">
                  <c:v>1.1857500000000001</c:v>
                </c:pt>
                <c:pt idx="226">
                  <c:v>1.19102</c:v>
                </c:pt>
                <c:pt idx="227">
                  <c:v>1.1962900000000001</c:v>
                </c:pt>
                <c:pt idx="228">
                  <c:v>1.2015599999999993</c:v>
                </c:pt>
                <c:pt idx="229">
                  <c:v>1.2068299999999994</c:v>
                </c:pt>
                <c:pt idx="230">
                  <c:v>1.2121</c:v>
                </c:pt>
                <c:pt idx="231">
                  <c:v>1.2173699999999994</c:v>
                </c:pt>
                <c:pt idx="232">
                  <c:v>1.2226399999999993</c:v>
                </c:pt>
                <c:pt idx="233">
                  <c:v>1.2279099999999994</c:v>
                </c:pt>
                <c:pt idx="234">
                  <c:v>1.2331799999999993</c:v>
                </c:pt>
                <c:pt idx="235">
                  <c:v>1.2384500000000001</c:v>
                </c:pt>
                <c:pt idx="236">
                  <c:v>1.2437199999999993</c:v>
                </c:pt>
                <c:pt idx="237">
                  <c:v>1.2489899999999998</c:v>
                </c:pt>
                <c:pt idx="238">
                  <c:v>1.2542599999999999</c:v>
                </c:pt>
                <c:pt idx="239">
                  <c:v>1.2595299999999994</c:v>
                </c:pt>
                <c:pt idx="240">
                  <c:v>1.2647999999999993</c:v>
                </c:pt>
                <c:pt idx="241">
                  <c:v>1.27007</c:v>
                </c:pt>
                <c:pt idx="242">
                  <c:v>1.2753399999999993</c:v>
                </c:pt>
                <c:pt idx="243">
                  <c:v>1.28061</c:v>
                </c:pt>
                <c:pt idx="244">
                  <c:v>1.2858799999999992</c:v>
                </c:pt>
                <c:pt idx="245">
                  <c:v>1.29115</c:v>
                </c:pt>
                <c:pt idx="246">
                  <c:v>1.2964199999999999</c:v>
                </c:pt>
                <c:pt idx="247">
                  <c:v>1.3016899999999998</c:v>
                </c:pt>
                <c:pt idx="248">
                  <c:v>1.3069599999999999</c:v>
                </c:pt>
                <c:pt idx="249">
                  <c:v>1.31223</c:v>
                </c:pt>
                <c:pt idx="250">
                  <c:v>1.3174999999999992</c:v>
                </c:pt>
                <c:pt idx="251">
                  <c:v>1.32277</c:v>
                </c:pt>
                <c:pt idx="252">
                  <c:v>1.3280400000000001</c:v>
                </c:pt>
                <c:pt idx="253">
                  <c:v>1.33331</c:v>
                </c:pt>
                <c:pt idx="254">
                  <c:v>1.3385800000000001</c:v>
                </c:pt>
                <c:pt idx="255">
                  <c:v>1.34385</c:v>
                </c:pt>
                <c:pt idx="256">
                  <c:v>1.3491199999999999</c:v>
                </c:pt>
                <c:pt idx="257">
                  <c:v>1.35439</c:v>
                </c:pt>
                <c:pt idx="258">
                  <c:v>1.3596599999999999</c:v>
                </c:pt>
                <c:pt idx="259">
                  <c:v>1.36493</c:v>
                </c:pt>
                <c:pt idx="260">
                  <c:v>1.3702000000000001</c:v>
                </c:pt>
                <c:pt idx="261">
                  <c:v>1.37547</c:v>
                </c:pt>
                <c:pt idx="262">
                  <c:v>1.3807400000000001</c:v>
                </c:pt>
                <c:pt idx="263">
                  <c:v>1.3860100000000006</c:v>
                </c:pt>
                <c:pt idx="264">
                  <c:v>1.3912800000000001</c:v>
                </c:pt>
                <c:pt idx="265">
                  <c:v>1.3965500000000006</c:v>
                </c:pt>
                <c:pt idx="266">
                  <c:v>1.4018199999999992</c:v>
                </c:pt>
                <c:pt idx="267">
                  <c:v>1.4070899999999993</c:v>
                </c:pt>
                <c:pt idx="268">
                  <c:v>1.4123599999999998</c:v>
                </c:pt>
                <c:pt idx="269">
                  <c:v>1.4176299999999986</c:v>
                </c:pt>
                <c:pt idx="270">
                  <c:v>1.4228999999999994</c:v>
                </c:pt>
                <c:pt idx="271">
                  <c:v>1.4281699999999993</c:v>
                </c:pt>
                <c:pt idx="272">
                  <c:v>1.4334399999999994</c:v>
                </c:pt>
                <c:pt idx="273">
                  <c:v>1.4387099999999993</c:v>
                </c:pt>
                <c:pt idx="274">
                  <c:v>1.4439799999999994</c:v>
                </c:pt>
                <c:pt idx="275">
                  <c:v>1.4492499999999993</c:v>
                </c:pt>
                <c:pt idx="276">
                  <c:v>1.4545199999999998</c:v>
                </c:pt>
                <c:pt idx="277">
                  <c:v>1.4597899999999993</c:v>
                </c:pt>
                <c:pt idx="278">
                  <c:v>1.4650599999999998</c:v>
                </c:pt>
                <c:pt idx="279">
                  <c:v>1.4703299999999992</c:v>
                </c:pt>
                <c:pt idx="280">
                  <c:v>1.4755999999999994</c:v>
                </c:pt>
                <c:pt idx="281">
                  <c:v>1.4808699999999992</c:v>
                </c:pt>
                <c:pt idx="282">
                  <c:v>1.48614</c:v>
                </c:pt>
                <c:pt idx="283">
                  <c:v>1.4914099999999992</c:v>
                </c:pt>
                <c:pt idx="284">
                  <c:v>1.49668</c:v>
                </c:pt>
                <c:pt idx="285">
                  <c:v>1.5019499999999992</c:v>
                </c:pt>
                <c:pt idx="286">
                  <c:v>1.5072199999999998</c:v>
                </c:pt>
                <c:pt idx="287">
                  <c:v>1.5124899999999999</c:v>
                </c:pt>
                <c:pt idx="288">
                  <c:v>1.5177599999999998</c:v>
                </c:pt>
                <c:pt idx="289">
                  <c:v>1.5230299999999994</c:v>
                </c:pt>
                <c:pt idx="290">
                  <c:v>1.5283</c:v>
                </c:pt>
                <c:pt idx="291">
                  <c:v>1.5335699999999994</c:v>
                </c:pt>
                <c:pt idx="292">
                  <c:v>1.53884</c:v>
                </c:pt>
                <c:pt idx="293">
                  <c:v>1.5441100000000001</c:v>
                </c:pt>
                <c:pt idx="294">
                  <c:v>1.54938</c:v>
                </c:pt>
                <c:pt idx="295">
                  <c:v>1.5546500000000001</c:v>
                </c:pt>
                <c:pt idx="296">
                  <c:v>1.5599199999999998</c:v>
                </c:pt>
                <c:pt idx="297">
                  <c:v>1.5651899999999999</c:v>
                </c:pt>
                <c:pt idx="298">
                  <c:v>1.57046</c:v>
                </c:pt>
                <c:pt idx="299">
                  <c:v>1.5757299999999994</c:v>
                </c:pt>
                <c:pt idx="300">
                  <c:v>1.581</c:v>
                </c:pt>
                <c:pt idx="301">
                  <c:v>1.5862700000000001</c:v>
                </c:pt>
                <c:pt idx="302">
                  <c:v>1.59154</c:v>
                </c:pt>
                <c:pt idx="303">
                  <c:v>1.5968100000000001</c:v>
                </c:pt>
                <c:pt idx="304">
                  <c:v>1.6020799999999999</c:v>
                </c:pt>
                <c:pt idx="305">
                  <c:v>1.6073500000000001</c:v>
                </c:pt>
                <c:pt idx="306">
                  <c:v>1.6126199999999999</c:v>
                </c:pt>
                <c:pt idx="307">
                  <c:v>1.6178899999999998</c:v>
                </c:pt>
                <c:pt idx="308">
                  <c:v>1.6231599999999999</c:v>
                </c:pt>
                <c:pt idx="309">
                  <c:v>1.62843</c:v>
                </c:pt>
                <c:pt idx="310">
                  <c:v>1.6336999999999993</c:v>
                </c:pt>
                <c:pt idx="311">
                  <c:v>1.63897</c:v>
                </c:pt>
                <c:pt idx="312">
                  <c:v>1.6442399999999999</c:v>
                </c:pt>
                <c:pt idx="313">
                  <c:v>1.64951</c:v>
                </c:pt>
                <c:pt idx="314">
                  <c:v>1.6547799999999999</c:v>
                </c:pt>
                <c:pt idx="315">
                  <c:v>1.6600500000000007</c:v>
                </c:pt>
                <c:pt idx="316">
                  <c:v>1.6653199999999999</c:v>
                </c:pt>
                <c:pt idx="317">
                  <c:v>1.67059</c:v>
                </c:pt>
                <c:pt idx="318">
                  <c:v>1.6758599999999999</c:v>
                </c:pt>
                <c:pt idx="319">
                  <c:v>1.68113</c:v>
                </c:pt>
                <c:pt idx="320">
                  <c:v>1.6863999999999999</c:v>
                </c:pt>
                <c:pt idx="321">
                  <c:v>1.69167</c:v>
                </c:pt>
                <c:pt idx="322">
                  <c:v>1.6969399999999999</c:v>
                </c:pt>
                <c:pt idx="323">
                  <c:v>1.7022100000000002</c:v>
                </c:pt>
                <c:pt idx="324">
                  <c:v>1.7074799999999997</c:v>
                </c:pt>
                <c:pt idx="325">
                  <c:v>1.7127500000000002</c:v>
                </c:pt>
                <c:pt idx="326">
                  <c:v>1.7180200000000001</c:v>
                </c:pt>
                <c:pt idx="327">
                  <c:v>1.72329</c:v>
                </c:pt>
                <c:pt idx="328">
                  <c:v>1.7285600000000001</c:v>
                </c:pt>
                <c:pt idx="329">
                  <c:v>1.7338299999999993</c:v>
                </c:pt>
                <c:pt idx="330">
                  <c:v>1.7390999999999996</c:v>
                </c:pt>
                <c:pt idx="331">
                  <c:v>1.7443700000000002</c:v>
                </c:pt>
                <c:pt idx="332">
                  <c:v>1.7496399999999996</c:v>
                </c:pt>
                <c:pt idx="333">
                  <c:v>1.7549100000000002</c:v>
                </c:pt>
                <c:pt idx="334">
                  <c:v>1.7601800000000003</c:v>
                </c:pt>
                <c:pt idx="335">
                  <c:v>1.7654500000000002</c:v>
                </c:pt>
                <c:pt idx="336">
                  <c:v>1.7707200000000001</c:v>
                </c:pt>
                <c:pt idx="337">
                  <c:v>1.7759899999999995</c:v>
                </c:pt>
                <c:pt idx="338">
                  <c:v>1.7812600000000001</c:v>
                </c:pt>
                <c:pt idx="339">
                  <c:v>1.7865300000000002</c:v>
                </c:pt>
                <c:pt idx="340">
                  <c:v>1.7917999999999996</c:v>
                </c:pt>
                <c:pt idx="341">
                  <c:v>1.7970699999999995</c:v>
                </c:pt>
                <c:pt idx="342">
                  <c:v>1.8023400000000001</c:v>
                </c:pt>
                <c:pt idx="343">
                  <c:v>1.8076099999999993</c:v>
                </c:pt>
                <c:pt idx="344">
                  <c:v>1.81288</c:v>
                </c:pt>
                <c:pt idx="345">
                  <c:v>1.8181499999999999</c:v>
                </c:pt>
                <c:pt idx="346">
                  <c:v>1.8234199999999998</c:v>
                </c:pt>
                <c:pt idx="347">
                  <c:v>1.8286899999999999</c:v>
                </c:pt>
                <c:pt idx="348">
                  <c:v>1.8339599999999998</c:v>
                </c:pt>
                <c:pt idx="349">
                  <c:v>1.8392299999999993</c:v>
                </c:pt>
                <c:pt idx="350">
                  <c:v>1.8445</c:v>
                </c:pt>
                <c:pt idx="351">
                  <c:v>1.8497699999999992</c:v>
                </c:pt>
                <c:pt idx="352">
                  <c:v>1.85504</c:v>
                </c:pt>
                <c:pt idx="353">
                  <c:v>1.8603099999999999</c:v>
                </c:pt>
                <c:pt idx="354">
                  <c:v>1.86558</c:v>
                </c:pt>
                <c:pt idx="355">
                  <c:v>1.8708499999999999</c:v>
                </c:pt>
                <c:pt idx="356">
                  <c:v>1.87612</c:v>
                </c:pt>
                <c:pt idx="357">
                  <c:v>1.8813899999999999</c:v>
                </c:pt>
                <c:pt idx="358">
                  <c:v>1.88666</c:v>
                </c:pt>
                <c:pt idx="359">
                  <c:v>1.8919299999999992</c:v>
                </c:pt>
                <c:pt idx="360">
                  <c:v>1.8972</c:v>
                </c:pt>
                <c:pt idx="361">
                  <c:v>1.9024699999999999</c:v>
                </c:pt>
                <c:pt idx="362">
                  <c:v>1.9077399999999998</c:v>
                </c:pt>
                <c:pt idx="363">
                  <c:v>1.9130099999999999</c:v>
                </c:pt>
                <c:pt idx="364">
                  <c:v>1.9182800000000004</c:v>
                </c:pt>
                <c:pt idx="365">
                  <c:v>1.9235499999999999</c:v>
                </c:pt>
                <c:pt idx="366">
                  <c:v>1.9288199999999998</c:v>
                </c:pt>
                <c:pt idx="367">
                  <c:v>1.9340899999999999</c:v>
                </c:pt>
                <c:pt idx="368">
                  <c:v>1.9393599999999998</c:v>
                </c:pt>
                <c:pt idx="369">
                  <c:v>1.9446299999999999</c:v>
                </c:pt>
                <c:pt idx="370">
                  <c:v>1.9498999999999997</c:v>
                </c:pt>
                <c:pt idx="371">
                  <c:v>1.9551699999999999</c:v>
                </c:pt>
                <c:pt idx="372">
                  <c:v>1.9604400000000004</c:v>
                </c:pt>
                <c:pt idx="373">
                  <c:v>1.9657099999999998</c:v>
                </c:pt>
                <c:pt idx="374">
                  <c:v>1.9709800000000004</c:v>
                </c:pt>
                <c:pt idx="375">
                  <c:v>1.9762500000000005</c:v>
                </c:pt>
                <c:pt idx="376">
                  <c:v>1.9815199999999997</c:v>
                </c:pt>
                <c:pt idx="377">
                  <c:v>1.9867899999999998</c:v>
                </c:pt>
                <c:pt idx="378">
                  <c:v>1.9920600000000004</c:v>
                </c:pt>
                <c:pt idx="379">
                  <c:v>1.9973299999999998</c:v>
                </c:pt>
                <c:pt idx="380">
                  <c:v>2.0025999999999997</c:v>
                </c:pt>
                <c:pt idx="381">
                  <c:v>2.00787</c:v>
                </c:pt>
                <c:pt idx="382">
                  <c:v>2.0131399999999999</c:v>
                </c:pt>
                <c:pt idx="383">
                  <c:v>2.0184099999999985</c:v>
                </c:pt>
                <c:pt idx="384">
                  <c:v>2.0236800000000001</c:v>
                </c:pt>
                <c:pt idx="385">
                  <c:v>2.02895</c:v>
                </c:pt>
                <c:pt idx="386">
                  <c:v>2.0342199999999986</c:v>
                </c:pt>
                <c:pt idx="387">
                  <c:v>2.0394899999999985</c:v>
                </c:pt>
                <c:pt idx="388">
                  <c:v>2.0447600000000001</c:v>
                </c:pt>
                <c:pt idx="389">
                  <c:v>2.05003</c:v>
                </c:pt>
                <c:pt idx="390">
                  <c:v>2.0552999999999986</c:v>
                </c:pt>
                <c:pt idx="391">
                  <c:v>2.0605699999999998</c:v>
                </c:pt>
                <c:pt idx="392">
                  <c:v>2.0658399999999997</c:v>
                </c:pt>
                <c:pt idx="393">
                  <c:v>2.07111</c:v>
                </c:pt>
                <c:pt idx="394">
                  <c:v>2.0763799999999986</c:v>
                </c:pt>
                <c:pt idx="395">
                  <c:v>2.0816499999999984</c:v>
                </c:pt>
                <c:pt idx="396">
                  <c:v>2.0869200000000001</c:v>
                </c:pt>
                <c:pt idx="397">
                  <c:v>2.09219</c:v>
                </c:pt>
                <c:pt idx="398">
                  <c:v>2.0974599999999985</c:v>
                </c:pt>
                <c:pt idx="399">
                  <c:v>2.1027300000000002</c:v>
                </c:pt>
                <c:pt idx="400">
                  <c:v>2.1080000000000001</c:v>
                </c:pt>
                <c:pt idx="401">
                  <c:v>2.11327</c:v>
                </c:pt>
                <c:pt idx="402">
                  <c:v>2.1185399999999999</c:v>
                </c:pt>
                <c:pt idx="403">
                  <c:v>2.1238100000000002</c:v>
                </c:pt>
                <c:pt idx="404">
                  <c:v>2.1290800000000001</c:v>
                </c:pt>
                <c:pt idx="405">
                  <c:v>2.13435</c:v>
                </c:pt>
                <c:pt idx="406">
                  <c:v>2.1396199999999985</c:v>
                </c:pt>
                <c:pt idx="407">
                  <c:v>2.1448900000000002</c:v>
                </c:pt>
                <c:pt idx="408">
                  <c:v>2.1501600000000001</c:v>
                </c:pt>
                <c:pt idx="409">
                  <c:v>2.15543</c:v>
                </c:pt>
                <c:pt idx="410">
                  <c:v>2.1606999999999998</c:v>
                </c:pt>
                <c:pt idx="411">
                  <c:v>2.1659700000000002</c:v>
                </c:pt>
                <c:pt idx="412">
                  <c:v>2.1712399999999987</c:v>
                </c:pt>
                <c:pt idx="413">
                  <c:v>2.1765099999999986</c:v>
                </c:pt>
                <c:pt idx="414">
                  <c:v>2.1817799999999998</c:v>
                </c:pt>
                <c:pt idx="415">
                  <c:v>2.1870500000000002</c:v>
                </c:pt>
                <c:pt idx="416">
                  <c:v>2.19232</c:v>
                </c:pt>
                <c:pt idx="417">
                  <c:v>2.1975899999999999</c:v>
                </c:pt>
                <c:pt idx="418">
                  <c:v>2.2028599999999985</c:v>
                </c:pt>
                <c:pt idx="419">
                  <c:v>2.2081300000000015</c:v>
                </c:pt>
                <c:pt idx="420">
                  <c:v>2.2134</c:v>
                </c:pt>
                <c:pt idx="421">
                  <c:v>2.2186699999999986</c:v>
                </c:pt>
                <c:pt idx="422">
                  <c:v>2.2239400000000002</c:v>
                </c:pt>
                <c:pt idx="423">
                  <c:v>2.2292100000000001</c:v>
                </c:pt>
                <c:pt idx="424">
                  <c:v>2.23448</c:v>
                </c:pt>
                <c:pt idx="425">
                  <c:v>2.2397499999999986</c:v>
                </c:pt>
                <c:pt idx="426">
                  <c:v>2.2450199999999998</c:v>
                </c:pt>
                <c:pt idx="427">
                  <c:v>2.2502900000000001</c:v>
                </c:pt>
                <c:pt idx="428">
                  <c:v>2.25556</c:v>
                </c:pt>
                <c:pt idx="429">
                  <c:v>2.2608299999999999</c:v>
                </c:pt>
                <c:pt idx="430">
                  <c:v>2.2660999999999998</c:v>
                </c:pt>
                <c:pt idx="431">
                  <c:v>2.2713700000000001</c:v>
                </c:pt>
                <c:pt idx="432">
                  <c:v>2.2766399999999987</c:v>
                </c:pt>
                <c:pt idx="433">
                  <c:v>2.2819099999999999</c:v>
                </c:pt>
                <c:pt idx="434">
                  <c:v>2.287180000000002</c:v>
                </c:pt>
                <c:pt idx="435">
                  <c:v>2.2924499999999983</c:v>
                </c:pt>
                <c:pt idx="436">
                  <c:v>2.2977200000000013</c:v>
                </c:pt>
                <c:pt idx="437">
                  <c:v>2.3029899999999985</c:v>
                </c:pt>
                <c:pt idx="438">
                  <c:v>2.3082599999999989</c:v>
                </c:pt>
                <c:pt idx="439">
                  <c:v>2.3135300000000001</c:v>
                </c:pt>
                <c:pt idx="440">
                  <c:v>2.3187999999999986</c:v>
                </c:pt>
                <c:pt idx="441">
                  <c:v>2.3240699999999985</c:v>
                </c:pt>
                <c:pt idx="442">
                  <c:v>2.3293399999999997</c:v>
                </c:pt>
                <c:pt idx="443">
                  <c:v>2.3346099999999983</c:v>
                </c:pt>
                <c:pt idx="444">
                  <c:v>2.3398799999999977</c:v>
                </c:pt>
                <c:pt idx="445">
                  <c:v>2.3451499999999985</c:v>
                </c:pt>
                <c:pt idx="446">
                  <c:v>2.3504199999999988</c:v>
                </c:pt>
                <c:pt idx="447">
                  <c:v>2.3556899999999983</c:v>
                </c:pt>
                <c:pt idx="448">
                  <c:v>2.3609599999999986</c:v>
                </c:pt>
                <c:pt idx="449">
                  <c:v>2.3662299999999985</c:v>
                </c:pt>
                <c:pt idx="450">
                  <c:v>2.3714999999999988</c:v>
                </c:pt>
                <c:pt idx="451">
                  <c:v>2.3767699999999983</c:v>
                </c:pt>
                <c:pt idx="452">
                  <c:v>2.3820399999999986</c:v>
                </c:pt>
                <c:pt idx="453">
                  <c:v>2.3873099999999998</c:v>
                </c:pt>
                <c:pt idx="454">
                  <c:v>2.3925799999999988</c:v>
                </c:pt>
                <c:pt idx="455">
                  <c:v>2.3978499999999983</c:v>
                </c:pt>
                <c:pt idx="456">
                  <c:v>2.4031199999999999</c:v>
                </c:pt>
                <c:pt idx="457">
                  <c:v>2.4083899999999998</c:v>
                </c:pt>
                <c:pt idx="458">
                  <c:v>2.4136599999999988</c:v>
                </c:pt>
                <c:pt idx="459">
                  <c:v>2.41893</c:v>
                </c:pt>
                <c:pt idx="460">
                  <c:v>2.4241999999999999</c:v>
                </c:pt>
                <c:pt idx="461">
                  <c:v>2.4294699999999985</c:v>
                </c:pt>
                <c:pt idx="462">
                  <c:v>2.4347399999999997</c:v>
                </c:pt>
                <c:pt idx="463">
                  <c:v>2.44001</c:v>
                </c:pt>
                <c:pt idx="464">
                  <c:v>2.4452799999999986</c:v>
                </c:pt>
                <c:pt idx="465">
                  <c:v>2.4505499999999985</c:v>
                </c:pt>
                <c:pt idx="466">
                  <c:v>2.4558199999999983</c:v>
                </c:pt>
                <c:pt idx="467">
                  <c:v>2.46109</c:v>
                </c:pt>
                <c:pt idx="468">
                  <c:v>2.4663599999999986</c:v>
                </c:pt>
                <c:pt idx="469">
                  <c:v>2.4716299999999989</c:v>
                </c:pt>
                <c:pt idx="470">
                  <c:v>2.4768999999999983</c:v>
                </c:pt>
                <c:pt idx="471">
                  <c:v>2.48217</c:v>
                </c:pt>
                <c:pt idx="472">
                  <c:v>2.4874399999999999</c:v>
                </c:pt>
                <c:pt idx="473">
                  <c:v>2.4927099999999989</c:v>
                </c:pt>
                <c:pt idx="474">
                  <c:v>2.4979800000000001</c:v>
                </c:pt>
                <c:pt idx="475">
                  <c:v>2.50325</c:v>
                </c:pt>
                <c:pt idx="476">
                  <c:v>2.5085199999999999</c:v>
                </c:pt>
                <c:pt idx="477">
                  <c:v>2.5137900000000002</c:v>
                </c:pt>
                <c:pt idx="478">
                  <c:v>2.5190599999999983</c:v>
                </c:pt>
                <c:pt idx="479">
                  <c:v>2.5243300000000013</c:v>
                </c:pt>
                <c:pt idx="480">
                  <c:v>2.5295999999999998</c:v>
                </c:pt>
                <c:pt idx="481">
                  <c:v>2.5348699999999988</c:v>
                </c:pt>
                <c:pt idx="482">
                  <c:v>2.5401400000000001</c:v>
                </c:pt>
                <c:pt idx="483">
                  <c:v>2.54541</c:v>
                </c:pt>
                <c:pt idx="484">
                  <c:v>2.5506799999999985</c:v>
                </c:pt>
                <c:pt idx="485">
                  <c:v>2.5559499999999988</c:v>
                </c:pt>
                <c:pt idx="486">
                  <c:v>2.5612200000000001</c:v>
                </c:pt>
                <c:pt idx="487">
                  <c:v>2.5664899999999986</c:v>
                </c:pt>
                <c:pt idx="488">
                  <c:v>2.5717599999999985</c:v>
                </c:pt>
                <c:pt idx="489">
                  <c:v>2.5770300000000002</c:v>
                </c:pt>
                <c:pt idx="490">
                  <c:v>2.5823</c:v>
                </c:pt>
                <c:pt idx="491">
                  <c:v>2.5875699999999999</c:v>
                </c:pt>
                <c:pt idx="492">
                  <c:v>2.5928399999999985</c:v>
                </c:pt>
                <c:pt idx="493">
                  <c:v>2.5981100000000001</c:v>
                </c:pt>
                <c:pt idx="494">
                  <c:v>2.6033800000000014</c:v>
                </c:pt>
                <c:pt idx="495">
                  <c:v>2.6086499999999986</c:v>
                </c:pt>
                <c:pt idx="496">
                  <c:v>2.6139199999999998</c:v>
                </c:pt>
                <c:pt idx="497">
                  <c:v>2.6191900000000001</c:v>
                </c:pt>
                <c:pt idx="498">
                  <c:v>2.62446</c:v>
                </c:pt>
                <c:pt idx="499">
                  <c:v>2.6297299999999999</c:v>
                </c:pt>
                <c:pt idx="500">
                  <c:v>2.6349999999999998</c:v>
                </c:pt>
                <c:pt idx="501">
                  <c:v>2.6402700000000001</c:v>
                </c:pt>
                <c:pt idx="502">
                  <c:v>2.64554</c:v>
                </c:pt>
                <c:pt idx="503">
                  <c:v>2.6508099999999986</c:v>
                </c:pt>
                <c:pt idx="504">
                  <c:v>2.6560799999999989</c:v>
                </c:pt>
                <c:pt idx="505">
                  <c:v>2.6613500000000001</c:v>
                </c:pt>
                <c:pt idx="506">
                  <c:v>2.66662</c:v>
                </c:pt>
                <c:pt idx="507">
                  <c:v>2.6718899999999985</c:v>
                </c:pt>
                <c:pt idx="508">
                  <c:v>2.6771600000000002</c:v>
                </c:pt>
                <c:pt idx="509">
                  <c:v>2.6824300000000001</c:v>
                </c:pt>
                <c:pt idx="510">
                  <c:v>2.6877000000000013</c:v>
                </c:pt>
                <c:pt idx="511">
                  <c:v>2.6929699999999985</c:v>
                </c:pt>
                <c:pt idx="512">
                  <c:v>2.6982399999999997</c:v>
                </c:pt>
                <c:pt idx="513">
                  <c:v>2.7035100000000014</c:v>
                </c:pt>
                <c:pt idx="514">
                  <c:v>2.7087800000000013</c:v>
                </c:pt>
                <c:pt idx="515">
                  <c:v>2.7140499999999985</c:v>
                </c:pt>
                <c:pt idx="516">
                  <c:v>2.7193200000000002</c:v>
                </c:pt>
                <c:pt idx="517">
                  <c:v>2.7245900000000014</c:v>
                </c:pt>
                <c:pt idx="518">
                  <c:v>2.72986</c:v>
                </c:pt>
                <c:pt idx="519">
                  <c:v>2.7351299999999998</c:v>
                </c:pt>
                <c:pt idx="520">
                  <c:v>2.7404000000000002</c:v>
                </c:pt>
                <c:pt idx="521">
                  <c:v>2.7456700000000001</c:v>
                </c:pt>
                <c:pt idx="522">
                  <c:v>2.7509399999999999</c:v>
                </c:pt>
                <c:pt idx="523">
                  <c:v>2.7562099999999985</c:v>
                </c:pt>
                <c:pt idx="524">
                  <c:v>2.7614800000000002</c:v>
                </c:pt>
                <c:pt idx="525">
                  <c:v>2.76675</c:v>
                </c:pt>
                <c:pt idx="526">
                  <c:v>2.7720199999999986</c:v>
                </c:pt>
                <c:pt idx="527">
                  <c:v>2.7772899999999998</c:v>
                </c:pt>
                <c:pt idx="528">
                  <c:v>2.7825600000000001</c:v>
                </c:pt>
                <c:pt idx="529">
                  <c:v>2.7878300000000014</c:v>
                </c:pt>
                <c:pt idx="530">
                  <c:v>2.7930999999999999</c:v>
                </c:pt>
                <c:pt idx="531">
                  <c:v>2.7983699999999998</c:v>
                </c:pt>
                <c:pt idx="532">
                  <c:v>2.8036399999999997</c:v>
                </c:pt>
                <c:pt idx="533">
                  <c:v>2.80891</c:v>
                </c:pt>
                <c:pt idx="534">
                  <c:v>2.8141799999999986</c:v>
                </c:pt>
                <c:pt idx="535">
                  <c:v>2.8194499999999971</c:v>
                </c:pt>
                <c:pt idx="536">
                  <c:v>2.8247200000000001</c:v>
                </c:pt>
                <c:pt idx="537">
                  <c:v>2.82999</c:v>
                </c:pt>
                <c:pt idx="538">
                  <c:v>2.8352599999999972</c:v>
                </c:pt>
                <c:pt idx="539">
                  <c:v>2.8405300000000002</c:v>
                </c:pt>
                <c:pt idx="540">
                  <c:v>2.8457999999999997</c:v>
                </c:pt>
                <c:pt idx="541">
                  <c:v>2.8510699999999982</c:v>
                </c:pt>
                <c:pt idx="542">
                  <c:v>2.8563399999999985</c:v>
                </c:pt>
                <c:pt idx="543">
                  <c:v>2.8616099999999989</c:v>
                </c:pt>
                <c:pt idx="544">
                  <c:v>2.8668799999999983</c:v>
                </c:pt>
                <c:pt idx="545">
                  <c:v>2.8721499999999978</c:v>
                </c:pt>
                <c:pt idx="546">
                  <c:v>2.8774199999999985</c:v>
                </c:pt>
                <c:pt idx="547">
                  <c:v>2.8826899999999989</c:v>
                </c:pt>
                <c:pt idx="548">
                  <c:v>2.8879600000000001</c:v>
                </c:pt>
                <c:pt idx="549">
                  <c:v>2.89323</c:v>
                </c:pt>
                <c:pt idx="550">
                  <c:v>2.8984999999999985</c:v>
                </c:pt>
                <c:pt idx="551">
                  <c:v>2.9037700000000002</c:v>
                </c:pt>
                <c:pt idx="552">
                  <c:v>2.9090399999999987</c:v>
                </c:pt>
                <c:pt idx="553">
                  <c:v>2.91431</c:v>
                </c:pt>
                <c:pt idx="554">
                  <c:v>2.9195799999999985</c:v>
                </c:pt>
                <c:pt idx="555">
                  <c:v>2.9248499999999988</c:v>
                </c:pt>
                <c:pt idx="556">
                  <c:v>2.9301200000000001</c:v>
                </c:pt>
                <c:pt idx="557">
                  <c:v>2.9353899999999986</c:v>
                </c:pt>
                <c:pt idx="558">
                  <c:v>2.9406599999999985</c:v>
                </c:pt>
                <c:pt idx="559">
                  <c:v>2.9459300000000002</c:v>
                </c:pt>
                <c:pt idx="560">
                  <c:v>2.9511999999999987</c:v>
                </c:pt>
                <c:pt idx="561">
                  <c:v>2.9564699999999973</c:v>
                </c:pt>
                <c:pt idx="562">
                  <c:v>2.9617399999999998</c:v>
                </c:pt>
                <c:pt idx="563">
                  <c:v>2.9670100000000001</c:v>
                </c:pt>
                <c:pt idx="564">
                  <c:v>2.9722799999999983</c:v>
                </c:pt>
                <c:pt idx="565">
                  <c:v>2.9775499999999986</c:v>
                </c:pt>
                <c:pt idx="566">
                  <c:v>2.9828199999999985</c:v>
                </c:pt>
                <c:pt idx="567">
                  <c:v>2.9880900000000001</c:v>
                </c:pt>
                <c:pt idx="568">
                  <c:v>2.99336</c:v>
                </c:pt>
                <c:pt idx="569">
                  <c:v>2.9986299999999986</c:v>
                </c:pt>
                <c:pt idx="570">
                  <c:v>3.0038999999999998</c:v>
                </c:pt>
                <c:pt idx="571">
                  <c:v>3.0091700000000001</c:v>
                </c:pt>
                <c:pt idx="572">
                  <c:v>3.0144399999999987</c:v>
                </c:pt>
                <c:pt idx="573">
                  <c:v>3.0197099999999986</c:v>
                </c:pt>
                <c:pt idx="574">
                  <c:v>3.0249799999999998</c:v>
                </c:pt>
                <c:pt idx="575">
                  <c:v>3.0302499999999983</c:v>
                </c:pt>
                <c:pt idx="576">
                  <c:v>3.03552</c:v>
                </c:pt>
                <c:pt idx="577">
                  <c:v>3.0407899999999999</c:v>
                </c:pt>
                <c:pt idx="578">
                  <c:v>3.0460599999999989</c:v>
                </c:pt>
                <c:pt idx="579">
                  <c:v>3.0513300000000001</c:v>
                </c:pt>
                <c:pt idx="580">
                  <c:v>3.0565999999999987</c:v>
                </c:pt>
                <c:pt idx="581">
                  <c:v>3.0618699999999985</c:v>
                </c:pt>
                <c:pt idx="582">
                  <c:v>3.0671400000000002</c:v>
                </c:pt>
                <c:pt idx="583">
                  <c:v>3.0724099999999983</c:v>
                </c:pt>
                <c:pt idx="584">
                  <c:v>3.07768</c:v>
                </c:pt>
                <c:pt idx="585">
                  <c:v>3.0829499999999985</c:v>
                </c:pt>
                <c:pt idx="586">
                  <c:v>3.0882200000000002</c:v>
                </c:pt>
                <c:pt idx="587">
                  <c:v>3.0934900000000001</c:v>
                </c:pt>
                <c:pt idx="588">
                  <c:v>3.09876</c:v>
                </c:pt>
                <c:pt idx="589">
                  <c:v>3.1040299999999998</c:v>
                </c:pt>
                <c:pt idx="590">
                  <c:v>3.1093000000000002</c:v>
                </c:pt>
                <c:pt idx="591">
                  <c:v>3.1145700000000001</c:v>
                </c:pt>
                <c:pt idx="592">
                  <c:v>3.1198399999999986</c:v>
                </c:pt>
                <c:pt idx="593">
                  <c:v>3.1251099999999998</c:v>
                </c:pt>
                <c:pt idx="594">
                  <c:v>3.1303800000000002</c:v>
                </c:pt>
                <c:pt idx="595">
                  <c:v>3.1356499999999983</c:v>
                </c:pt>
                <c:pt idx="596">
                  <c:v>3.1409199999999999</c:v>
                </c:pt>
                <c:pt idx="597">
                  <c:v>3.1461899999999998</c:v>
                </c:pt>
                <c:pt idx="598">
                  <c:v>3.1514599999999988</c:v>
                </c:pt>
                <c:pt idx="599">
                  <c:v>3.15673</c:v>
                </c:pt>
                <c:pt idx="600">
                  <c:v>3.1619999999999999</c:v>
                </c:pt>
                <c:pt idx="601">
                  <c:v>3.1672699999999998</c:v>
                </c:pt>
                <c:pt idx="602">
                  <c:v>3.1725399999999997</c:v>
                </c:pt>
                <c:pt idx="603">
                  <c:v>3.17781</c:v>
                </c:pt>
                <c:pt idx="604">
                  <c:v>3.1830799999999999</c:v>
                </c:pt>
                <c:pt idx="605">
                  <c:v>3.1883499999999998</c:v>
                </c:pt>
                <c:pt idx="606">
                  <c:v>3.1936200000000001</c:v>
                </c:pt>
                <c:pt idx="607">
                  <c:v>3.19889</c:v>
                </c:pt>
                <c:pt idx="608">
                  <c:v>3.2041599999999999</c:v>
                </c:pt>
                <c:pt idx="609">
                  <c:v>3.2094299999999998</c:v>
                </c:pt>
                <c:pt idx="610">
                  <c:v>3.2147000000000001</c:v>
                </c:pt>
                <c:pt idx="611">
                  <c:v>3.21997</c:v>
                </c:pt>
                <c:pt idx="612">
                  <c:v>3.2252399999999999</c:v>
                </c:pt>
                <c:pt idx="613">
                  <c:v>3.2305100000000002</c:v>
                </c:pt>
                <c:pt idx="614">
                  <c:v>3.2357800000000001</c:v>
                </c:pt>
                <c:pt idx="615">
                  <c:v>3.24105</c:v>
                </c:pt>
                <c:pt idx="616">
                  <c:v>3.2463199999999999</c:v>
                </c:pt>
                <c:pt idx="617">
                  <c:v>3.2515900000000002</c:v>
                </c:pt>
                <c:pt idx="618">
                  <c:v>3.2568599999999983</c:v>
                </c:pt>
                <c:pt idx="619">
                  <c:v>3.2621300000000013</c:v>
                </c:pt>
                <c:pt idx="620">
                  <c:v>3.2674000000000012</c:v>
                </c:pt>
                <c:pt idx="621">
                  <c:v>3.2726699999999989</c:v>
                </c:pt>
                <c:pt idx="622">
                  <c:v>3.2779400000000001</c:v>
                </c:pt>
                <c:pt idx="623">
                  <c:v>3.2832100000000013</c:v>
                </c:pt>
                <c:pt idx="624">
                  <c:v>3.2884799999999998</c:v>
                </c:pt>
                <c:pt idx="625">
                  <c:v>3.2937500000000002</c:v>
                </c:pt>
                <c:pt idx="626">
                  <c:v>3.2990200000000001</c:v>
                </c:pt>
                <c:pt idx="627">
                  <c:v>3.3042899999999986</c:v>
                </c:pt>
                <c:pt idx="628">
                  <c:v>3.3095599999999985</c:v>
                </c:pt>
                <c:pt idx="629">
                  <c:v>3.3148299999999988</c:v>
                </c:pt>
                <c:pt idx="630">
                  <c:v>3.3201000000000001</c:v>
                </c:pt>
                <c:pt idx="631">
                  <c:v>3.3253699999999986</c:v>
                </c:pt>
                <c:pt idx="632">
                  <c:v>3.3306399999999985</c:v>
                </c:pt>
                <c:pt idx="633">
                  <c:v>3.3359099999999988</c:v>
                </c:pt>
                <c:pt idx="634">
                  <c:v>3.34118</c:v>
                </c:pt>
                <c:pt idx="635">
                  <c:v>3.3464499999999973</c:v>
                </c:pt>
                <c:pt idx="636">
                  <c:v>3.3517199999999985</c:v>
                </c:pt>
                <c:pt idx="637">
                  <c:v>3.3569899999999988</c:v>
                </c:pt>
                <c:pt idx="638">
                  <c:v>3.3622599999999983</c:v>
                </c:pt>
                <c:pt idx="639">
                  <c:v>3.3675299999999999</c:v>
                </c:pt>
                <c:pt idx="640">
                  <c:v>3.3727999999999985</c:v>
                </c:pt>
                <c:pt idx="641">
                  <c:v>3.3780699999999984</c:v>
                </c:pt>
                <c:pt idx="642">
                  <c:v>3.38334</c:v>
                </c:pt>
                <c:pt idx="643">
                  <c:v>3.3886099999999986</c:v>
                </c:pt>
                <c:pt idx="644">
                  <c:v>3.3938799999999985</c:v>
                </c:pt>
                <c:pt idx="645">
                  <c:v>3.3991499999999983</c:v>
                </c:pt>
                <c:pt idx="646">
                  <c:v>3.40442</c:v>
                </c:pt>
                <c:pt idx="647">
                  <c:v>3.4096899999999986</c:v>
                </c:pt>
                <c:pt idx="648">
                  <c:v>3.4149599999999989</c:v>
                </c:pt>
                <c:pt idx="649">
                  <c:v>3.4202300000000001</c:v>
                </c:pt>
                <c:pt idx="650">
                  <c:v>3.4255</c:v>
                </c:pt>
                <c:pt idx="651">
                  <c:v>3.4307699999999985</c:v>
                </c:pt>
                <c:pt idx="652">
                  <c:v>3.4360399999999984</c:v>
                </c:pt>
                <c:pt idx="653">
                  <c:v>3.4413100000000001</c:v>
                </c:pt>
                <c:pt idx="654">
                  <c:v>3.44658</c:v>
                </c:pt>
                <c:pt idx="655">
                  <c:v>3.4518499999999972</c:v>
                </c:pt>
                <c:pt idx="656">
                  <c:v>3.4571200000000002</c:v>
                </c:pt>
                <c:pt idx="657">
                  <c:v>3.4623900000000001</c:v>
                </c:pt>
                <c:pt idx="658">
                  <c:v>3.46766</c:v>
                </c:pt>
                <c:pt idx="659">
                  <c:v>3.4729299999999985</c:v>
                </c:pt>
                <c:pt idx="660">
                  <c:v>3.4781999999999997</c:v>
                </c:pt>
                <c:pt idx="661">
                  <c:v>3.4834700000000001</c:v>
                </c:pt>
                <c:pt idx="662">
                  <c:v>3.48874</c:v>
                </c:pt>
                <c:pt idx="663">
                  <c:v>3.4940099999999985</c:v>
                </c:pt>
                <c:pt idx="664">
                  <c:v>3.4992799999999988</c:v>
                </c:pt>
                <c:pt idx="665">
                  <c:v>3.5045500000000001</c:v>
                </c:pt>
                <c:pt idx="666">
                  <c:v>3.5098199999999986</c:v>
                </c:pt>
                <c:pt idx="667">
                  <c:v>3.5150899999999985</c:v>
                </c:pt>
                <c:pt idx="668">
                  <c:v>3.5203600000000002</c:v>
                </c:pt>
                <c:pt idx="669">
                  <c:v>3.52563</c:v>
                </c:pt>
                <c:pt idx="670">
                  <c:v>3.5308999999999986</c:v>
                </c:pt>
                <c:pt idx="671">
                  <c:v>3.5361699999999985</c:v>
                </c:pt>
                <c:pt idx="672">
                  <c:v>3.5414399999999997</c:v>
                </c:pt>
                <c:pt idx="673">
                  <c:v>3.54671</c:v>
                </c:pt>
                <c:pt idx="674">
                  <c:v>3.5519799999999986</c:v>
                </c:pt>
                <c:pt idx="675">
                  <c:v>3.5572499999999985</c:v>
                </c:pt>
                <c:pt idx="676">
                  <c:v>3.5625200000000001</c:v>
                </c:pt>
                <c:pt idx="677">
                  <c:v>3.5677900000000013</c:v>
                </c:pt>
                <c:pt idx="678">
                  <c:v>3.5730599999999986</c:v>
                </c:pt>
                <c:pt idx="679">
                  <c:v>3.5783299999999998</c:v>
                </c:pt>
                <c:pt idx="680">
                  <c:v>3.5836000000000001</c:v>
                </c:pt>
                <c:pt idx="681">
                  <c:v>3.58887</c:v>
                </c:pt>
                <c:pt idx="682">
                  <c:v>3.5941399999999999</c:v>
                </c:pt>
                <c:pt idx="683">
                  <c:v>3.5994099999999989</c:v>
                </c:pt>
                <c:pt idx="684">
                  <c:v>3.6046800000000001</c:v>
                </c:pt>
                <c:pt idx="685">
                  <c:v>3.60995</c:v>
                </c:pt>
                <c:pt idx="686">
                  <c:v>3.6152199999999985</c:v>
                </c:pt>
                <c:pt idx="687">
                  <c:v>3.6204900000000002</c:v>
                </c:pt>
                <c:pt idx="688">
                  <c:v>3.6257600000000001</c:v>
                </c:pt>
                <c:pt idx="689">
                  <c:v>3.63103</c:v>
                </c:pt>
                <c:pt idx="690">
                  <c:v>3.6362999999999985</c:v>
                </c:pt>
                <c:pt idx="691">
                  <c:v>3.6415700000000002</c:v>
                </c:pt>
                <c:pt idx="692">
                  <c:v>3.6468399999999987</c:v>
                </c:pt>
                <c:pt idx="693">
                  <c:v>3.65211</c:v>
                </c:pt>
                <c:pt idx="694">
                  <c:v>3.6573799999999999</c:v>
                </c:pt>
                <c:pt idx="695">
                  <c:v>3.6626499999999989</c:v>
                </c:pt>
                <c:pt idx="696">
                  <c:v>3.6679200000000014</c:v>
                </c:pt>
                <c:pt idx="697">
                  <c:v>3.6731900000000013</c:v>
                </c:pt>
                <c:pt idx="698">
                  <c:v>3.6784599999999985</c:v>
                </c:pt>
                <c:pt idx="699">
                  <c:v>3.6837300000000015</c:v>
                </c:pt>
                <c:pt idx="700">
                  <c:v>3.6890000000000001</c:v>
                </c:pt>
                <c:pt idx="701">
                  <c:v>3.6942699999999986</c:v>
                </c:pt>
                <c:pt idx="702">
                  <c:v>3.6995399999999998</c:v>
                </c:pt>
                <c:pt idx="703">
                  <c:v>3.7048100000000002</c:v>
                </c:pt>
                <c:pt idx="704">
                  <c:v>3.71008</c:v>
                </c:pt>
                <c:pt idx="705">
                  <c:v>3.7153499999999986</c:v>
                </c:pt>
                <c:pt idx="706">
                  <c:v>3.7206199999999998</c:v>
                </c:pt>
                <c:pt idx="707">
                  <c:v>3.7258900000000001</c:v>
                </c:pt>
                <c:pt idx="708">
                  <c:v>3.73116</c:v>
                </c:pt>
                <c:pt idx="709">
                  <c:v>3.7364299999999986</c:v>
                </c:pt>
                <c:pt idx="710">
                  <c:v>3.7416999999999998</c:v>
                </c:pt>
                <c:pt idx="711">
                  <c:v>3.7469700000000001</c:v>
                </c:pt>
                <c:pt idx="712">
                  <c:v>3.7522399999999987</c:v>
                </c:pt>
                <c:pt idx="713">
                  <c:v>3.7575099999999999</c:v>
                </c:pt>
                <c:pt idx="714">
                  <c:v>3.7627799999999998</c:v>
                </c:pt>
                <c:pt idx="715">
                  <c:v>3.7680500000000001</c:v>
                </c:pt>
                <c:pt idx="716">
                  <c:v>3.7733200000000013</c:v>
                </c:pt>
                <c:pt idx="717">
                  <c:v>3.7785899999999999</c:v>
                </c:pt>
                <c:pt idx="718">
                  <c:v>3.7838599999999998</c:v>
                </c:pt>
                <c:pt idx="719">
                  <c:v>3.7891300000000014</c:v>
                </c:pt>
                <c:pt idx="720">
                  <c:v>3.7944</c:v>
                </c:pt>
                <c:pt idx="721">
                  <c:v>3.7996699999999985</c:v>
                </c:pt>
                <c:pt idx="722">
                  <c:v>3.8049399999999998</c:v>
                </c:pt>
                <c:pt idx="723">
                  <c:v>3.8102099999999983</c:v>
                </c:pt>
                <c:pt idx="724">
                  <c:v>3.8154799999999982</c:v>
                </c:pt>
                <c:pt idx="725">
                  <c:v>3.8207499999999985</c:v>
                </c:pt>
                <c:pt idx="726">
                  <c:v>3.8260199999999989</c:v>
                </c:pt>
                <c:pt idx="727">
                  <c:v>3.8312899999999983</c:v>
                </c:pt>
                <c:pt idx="728">
                  <c:v>3.8365599999999977</c:v>
                </c:pt>
                <c:pt idx="729">
                  <c:v>3.8418299999999985</c:v>
                </c:pt>
                <c:pt idx="730">
                  <c:v>3.8471000000000002</c:v>
                </c:pt>
                <c:pt idx="731">
                  <c:v>3.8523699999999983</c:v>
                </c:pt>
                <c:pt idx="732">
                  <c:v>3.8576399999999986</c:v>
                </c:pt>
                <c:pt idx="733">
                  <c:v>3.8629099999999985</c:v>
                </c:pt>
                <c:pt idx="734">
                  <c:v>3.8681800000000002</c:v>
                </c:pt>
                <c:pt idx="735">
                  <c:v>3.8734499999999983</c:v>
                </c:pt>
                <c:pt idx="736">
                  <c:v>3.8787199999999986</c:v>
                </c:pt>
                <c:pt idx="737">
                  <c:v>3.8839899999999998</c:v>
                </c:pt>
                <c:pt idx="738">
                  <c:v>3.8892599999999988</c:v>
                </c:pt>
                <c:pt idx="739">
                  <c:v>3.89453</c:v>
                </c:pt>
                <c:pt idx="740">
                  <c:v>3.8997999999999986</c:v>
                </c:pt>
                <c:pt idx="741">
                  <c:v>3.9050699999999985</c:v>
                </c:pt>
                <c:pt idx="742">
                  <c:v>3.9103399999999997</c:v>
                </c:pt>
                <c:pt idx="743">
                  <c:v>3.9156099999999983</c:v>
                </c:pt>
                <c:pt idx="744">
                  <c:v>3.9208799999999986</c:v>
                </c:pt>
                <c:pt idx="745">
                  <c:v>3.9261499999999985</c:v>
                </c:pt>
                <c:pt idx="746">
                  <c:v>3.9314199999999984</c:v>
                </c:pt>
                <c:pt idx="747">
                  <c:v>3.9366899999999982</c:v>
                </c:pt>
                <c:pt idx="748">
                  <c:v>3.9419599999999986</c:v>
                </c:pt>
                <c:pt idx="749">
                  <c:v>3.9472299999999998</c:v>
                </c:pt>
                <c:pt idx="750">
                  <c:v>3.9524999999999983</c:v>
                </c:pt>
                <c:pt idx="751">
                  <c:v>3.95777</c:v>
                </c:pt>
                <c:pt idx="752">
                  <c:v>3.9630399999999999</c:v>
                </c:pt>
                <c:pt idx="753">
                  <c:v>3.9683099999999998</c:v>
                </c:pt>
                <c:pt idx="754">
                  <c:v>3.9735800000000001</c:v>
                </c:pt>
                <c:pt idx="755">
                  <c:v>3.9788499999999982</c:v>
                </c:pt>
                <c:pt idx="756">
                  <c:v>3.9841199999999999</c:v>
                </c:pt>
                <c:pt idx="757">
                  <c:v>3.9893900000000002</c:v>
                </c:pt>
                <c:pt idx="758">
                  <c:v>3.9946599999999983</c:v>
                </c:pt>
                <c:pt idx="759">
                  <c:v>3.99993</c:v>
                </c:pt>
                <c:pt idx="760">
                  <c:v>4.0052000000000003</c:v>
                </c:pt>
                <c:pt idx="761">
                  <c:v>4.0104699999999998</c:v>
                </c:pt>
                <c:pt idx="762">
                  <c:v>4.0157400000000001</c:v>
                </c:pt>
                <c:pt idx="763">
                  <c:v>4.0210099999999995</c:v>
                </c:pt>
                <c:pt idx="764">
                  <c:v>4.0262799999999999</c:v>
                </c:pt>
                <c:pt idx="765">
                  <c:v>4.0315500000000002</c:v>
                </c:pt>
                <c:pt idx="766">
                  <c:v>4.0368199999999996</c:v>
                </c:pt>
                <c:pt idx="767">
                  <c:v>4.04209</c:v>
                </c:pt>
                <c:pt idx="768">
                  <c:v>4.0473600000000003</c:v>
                </c:pt>
                <c:pt idx="769">
                  <c:v>4.0526299999999997</c:v>
                </c:pt>
                <c:pt idx="770">
                  <c:v>4.0578999999999974</c:v>
                </c:pt>
                <c:pt idx="771">
                  <c:v>4.0631699999999995</c:v>
                </c:pt>
                <c:pt idx="772">
                  <c:v>4.0684399999999972</c:v>
                </c:pt>
                <c:pt idx="773">
                  <c:v>4.0737100000000002</c:v>
                </c:pt>
                <c:pt idx="774">
                  <c:v>4.0789799999999996</c:v>
                </c:pt>
                <c:pt idx="775">
                  <c:v>4.0842499999999999</c:v>
                </c:pt>
                <c:pt idx="776">
                  <c:v>4.0895200000000003</c:v>
                </c:pt>
                <c:pt idx="777">
                  <c:v>4.094789999999997</c:v>
                </c:pt>
                <c:pt idx="778">
                  <c:v>4.10006</c:v>
                </c:pt>
                <c:pt idx="779">
                  <c:v>4.1053299999999995</c:v>
                </c:pt>
                <c:pt idx="780">
                  <c:v>4.1105999999999971</c:v>
                </c:pt>
                <c:pt idx="781">
                  <c:v>4.1158699999999975</c:v>
                </c:pt>
                <c:pt idx="782">
                  <c:v>4.1211399999999969</c:v>
                </c:pt>
                <c:pt idx="783">
                  <c:v>4.1264099999999972</c:v>
                </c:pt>
                <c:pt idx="784">
                  <c:v>4.1316800000000002</c:v>
                </c:pt>
                <c:pt idx="785">
                  <c:v>4.1369499999999997</c:v>
                </c:pt>
                <c:pt idx="786">
                  <c:v>4.14222</c:v>
                </c:pt>
                <c:pt idx="787">
                  <c:v>4.1474899999999977</c:v>
                </c:pt>
                <c:pt idx="788">
                  <c:v>4.1527599999999971</c:v>
                </c:pt>
                <c:pt idx="789">
                  <c:v>4.1580299999999975</c:v>
                </c:pt>
                <c:pt idx="790">
                  <c:v>4.1632999999999996</c:v>
                </c:pt>
                <c:pt idx="791">
                  <c:v>4.1685699999999972</c:v>
                </c:pt>
                <c:pt idx="792">
                  <c:v>4.1738400000000002</c:v>
                </c:pt>
                <c:pt idx="793">
                  <c:v>4.1791099999999997</c:v>
                </c:pt>
                <c:pt idx="794">
                  <c:v>4.1843799999999973</c:v>
                </c:pt>
                <c:pt idx="795">
                  <c:v>4.1896500000000003</c:v>
                </c:pt>
                <c:pt idx="796">
                  <c:v>4.1949199999999944</c:v>
                </c:pt>
                <c:pt idx="797">
                  <c:v>4.2001900000000001</c:v>
                </c:pt>
                <c:pt idx="798">
                  <c:v>4.2054600000000004</c:v>
                </c:pt>
                <c:pt idx="799">
                  <c:v>4.2107299999999999</c:v>
                </c:pt>
                <c:pt idx="800">
                  <c:v>4.2160000000000002</c:v>
                </c:pt>
                <c:pt idx="801">
                  <c:v>4.2212700000000014</c:v>
                </c:pt>
                <c:pt idx="802">
                  <c:v>4.22654</c:v>
                </c:pt>
                <c:pt idx="803">
                  <c:v>4.2318100000000003</c:v>
                </c:pt>
                <c:pt idx="804">
                  <c:v>4.2370799999999997</c:v>
                </c:pt>
                <c:pt idx="805">
                  <c:v>4.2423500000000001</c:v>
                </c:pt>
                <c:pt idx="806">
                  <c:v>4.2476200000000004</c:v>
                </c:pt>
                <c:pt idx="807">
                  <c:v>4.2528899999999972</c:v>
                </c:pt>
                <c:pt idx="808">
                  <c:v>4.2581600000000002</c:v>
                </c:pt>
                <c:pt idx="809">
                  <c:v>4.2634299999999996</c:v>
                </c:pt>
                <c:pt idx="810">
                  <c:v>4.2686999999999999</c:v>
                </c:pt>
                <c:pt idx="811">
                  <c:v>4.2739700000000003</c:v>
                </c:pt>
                <c:pt idx="812">
                  <c:v>4.2792400000000033</c:v>
                </c:pt>
                <c:pt idx="813">
                  <c:v>4.2845099999999974</c:v>
                </c:pt>
                <c:pt idx="814">
                  <c:v>4.2897800000000004</c:v>
                </c:pt>
                <c:pt idx="815">
                  <c:v>4.2950499999999998</c:v>
                </c:pt>
                <c:pt idx="816">
                  <c:v>4.3003200000000001</c:v>
                </c:pt>
                <c:pt idx="817">
                  <c:v>4.3055899999999969</c:v>
                </c:pt>
                <c:pt idx="818">
                  <c:v>4.3108599999999972</c:v>
                </c:pt>
                <c:pt idx="819">
                  <c:v>4.3161299999999985</c:v>
                </c:pt>
                <c:pt idx="820">
                  <c:v>4.3213999999999997</c:v>
                </c:pt>
                <c:pt idx="821">
                  <c:v>4.32667</c:v>
                </c:pt>
                <c:pt idx="822">
                  <c:v>4.3319400000000003</c:v>
                </c:pt>
                <c:pt idx="823">
                  <c:v>4.3372099999999998</c:v>
                </c:pt>
                <c:pt idx="824">
                  <c:v>4.3424799999999975</c:v>
                </c:pt>
                <c:pt idx="825">
                  <c:v>4.3477499999999996</c:v>
                </c:pt>
                <c:pt idx="826">
                  <c:v>4.3530199999999972</c:v>
                </c:pt>
                <c:pt idx="827">
                  <c:v>4.3582900000000002</c:v>
                </c:pt>
                <c:pt idx="828">
                  <c:v>4.363559999999997</c:v>
                </c:pt>
                <c:pt idx="829">
                  <c:v>4.3688299999999973</c:v>
                </c:pt>
                <c:pt idx="830">
                  <c:v>4.3740999999999985</c:v>
                </c:pt>
                <c:pt idx="831">
                  <c:v>4.3793700000000024</c:v>
                </c:pt>
                <c:pt idx="832">
                  <c:v>4.3846400000000001</c:v>
                </c:pt>
                <c:pt idx="833">
                  <c:v>4.3899099999999995</c:v>
                </c:pt>
                <c:pt idx="834">
                  <c:v>4.3951799999999972</c:v>
                </c:pt>
                <c:pt idx="835">
                  <c:v>4.4004500000000002</c:v>
                </c:pt>
                <c:pt idx="836">
                  <c:v>4.4057199999999996</c:v>
                </c:pt>
                <c:pt idx="837">
                  <c:v>4.41099</c:v>
                </c:pt>
                <c:pt idx="838">
                  <c:v>4.416260000000003</c:v>
                </c:pt>
                <c:pt idx="839">
                  <c:v>4.4215299999999997</c:v>
                </c:pt>
                <c:pt idx="840">
                  <c:v>4.4268000000000001</c:v>
                </c:pt>
                <c:pt idx="841">
                  <c:v>4.4320700000000004</c:v>
                </c:pt>
                <c:pt idx="842">
                  <c:v>4.4373399999999998</c:v>
                </c:pt>
                <c:pt idx="843">
                  <c:v>4.4426100000000002</c:v>
                </c:pt>
                <c:pt idx="844">
                  <c:v>4.4478799999999996</c:v>
                </c:pt>
                <c:pt idx="845">
                  <c:v>4.4531499999999999</c:v>
                </c:pt>
                <c:pt idx="846">
                  <c:v>4.4584200000000003</c:v>
                </c:pt>
                <c:pt idx="847">
                  <c:v>4.4636899999999997</c:v>
                </c:pt>
                <c:pt idx="848">
                  <c:v>4.46896</c:v>
                </c:pt>
                <c:pt idx="849">
                  <c:v>4.4742300000000004</c:v>
                </c:pt>
                <c:pt idx="850">
                  <c:v>4.4795000000000025</c:v>
                </c:pt>
                <c:pt idx="851">
                  <c:v>4.4847700000000001</c:v>
                </c:pt>
                <c:pt idx="852">
                  <c:v>4.4900399999999996</c:v>
                </c:pt>
                <c:pt idx="853">
                  <c:v>4.4953099999999999</c:v>
                </c:pt>
                <c:pt idx="854">
                  <c:v>4.5005799999999985</c:v>
                </c:pt>
                <c:pt idx="855">
                  <c:v>4.5058499999999997</c:v>
                </c:pt>
                <c:pt idx="856">
                  <c:v>4.51112</c:v>
                </c:pt>
                <c:pt idx="857">
                  <c:v>4.5163900000000003</c:v>
                </c:pt>
                <c:pt idx="858">
                  <c:v>4.5216599999999998</c:v>
                </c:pt>
                <c:pt idx="859">
                  <c:v>4.5269299999999975</c:v>
                </c:pt>
                <c:pt idx="860">
                  <c:v>4.5321999999999996</c:v>
                </c:pt>
                <c:pt idx="861">
                  <c:v>4.5374699999999999</c:v>
                </c:pt>
                <c:pt idx="862">
                  <c:v>4.5427400000000002</c:v>
                </c:pt>
                <c:pt idx="863">
                  <c:v>4.5480099999999997</c:v>
                </c:pt>
                <c:pt idx="864">
                  <c:v>4.55328</c:v>
                </c:pt>
                <c:pt idx="865">
                  <c:v>4.5585499999999985</c:v>
                </c:pt>
                <c:pt idx="866">
                  <c:v>4.5638199999999971</c:v>
                </c:pt>
                <c:pt idx="867">
                  <c:v>4.5690900000000001</c:v>
                </c:pt>
                <c:pt idx="868">
                  <c:v>4.5743600000000004</c:v>
                </c:pt>
                <c:pt idx="869">
                  <c:v>4.5796300000000025</c:v>
                </c:pt>
                <c:pt idx="870">
                  <c:v>4.5848999999999975</c:v>
                </c:pt>
                <c:pt idx="871">
                  <c:v>4.5901699999999996</c:v>
                </c:pt>
                <c:pt idx="872">
                  <c:v>4.59544</c:v>
                </c:pt>
                <c:pt idx="873">
                  <c:v>4.6007099999999985</c:v>
                </c:pt>
                <c:pt idx="874">
                  <c:v>4.6059799999999971</c:v>
                </c:pt>
                <c:pt idx="875">
                  <c:v>4.6112500000000001</c:v>
                </c:pt>
                <c:pt idx="876">
                  <c:v>4.6165199999999977</c:v>
                </c:pt>
                <c:pt idx="877">
                  <c:v>4.6217899999999972</c:v>
                </c:pt>
                <c:pt idx="878">
                  <c:v>4.6270599999999966</c:v>
                </c:pt>
                <c:pt idx="879">
                  <c:v>4.6323299999999996</c:v>
                </c:pt>
                <c:pt idx="880">
                  <c:v>4.6375999999999973</c:v>
                </c:pt>
                <c:pt idx="881">
                  <c:v>4.6428699999999985</c:v>
                </c:pt>
                <c:pt idx="882">
                  <c:v>4.6481399999999971</c:v>
                </c:pt>
                <c:pt idx="883">
                  <c:v>4.6534099999999974</c:v>
                </c:pt>
                <c:pt idx="884">
                  <c:v>4.6586799999999995</c:v>
                </c:pt>
                <c:pt idx="885">
                  <c:v>4.6639499999999972</c:v>
                </c:pt>
                <c:pt idx="886">
                  <c:v>4.6692200000000001</c:v>
                </c:pt>
                <c:pt idx="887">
                  <c:v>4.6744899999999969</c:v>
                </c:pt>
                <c:pt idx="888">
                  <c:v>4.6797599999999999</c:v>
                </c:pt>
                <c:pt idx="889">
                  <c:v>4.6850299999999985</c:v>
                </c:pt>
                <c:pt idx="890">
                  <c:v>4.6902999999999997</c:v>
                </c:pt>
                <c:pt idx="891">
                  <c:v>4.6955699999999974</c:v>
                </c:pt>
                <c:pt idx="892">
                  <c:v>4.7008400000000004</c:v>
                </c:pt>
                <c:pt idx="893">
                  <c:v>4.7061099999999998</c:v>
                </c:pt>
                <c:pt idx="894">
                  <c:v>4.7113800000000001</c:v>
                </c:pt>
                <c:pt idx="895">
                  <c:v>4.7166500000000013</c:v>
                </c:pt>
                <c:pt idx="896">
                  <c:v>4.7219199999999972</c:v>
                </c:pt>
                <c:pt idx="897">
                  <c:v>4.7271899999999967</c:v>
                </c:pt>
                <c:pt idx="898">
                  <c:v>4.7324599999999997</c:v>
                </c:pt>
                <c:pt idx="899">
                  <c:v>4.73773</c:v>
                </c:pt>
                <c:pt idx="900">
                  <c:v>4.7430000000000003</c:v>
                </c:pt>
                <c:pt idx="901">
                  <c:v>4.7482700000000024</c:v>
                </c:pt>
                <c:pt idx="902">
                  <c:v>4.7535400000000001</c:v>
                </c:pt>
                <c:pt idx="903">
                  <c:v>4.7588099999999995</c:v>
                </c:pt>
                <c:pt idx="904">
                  <c:v>4.7640799999999972</c:v>
                </c:pt>
                <c:pt idx="905">
                  <c:v>4.7693500000000002</c:v>
                </c:pt>
                <c:pt idx="906">
                  <c:v>4.7746199999999996</c:v>
                </c:pt>
                <c:pt idx="907">
                  <c:v>4.7798900000000026</c:v>
                </c:pt>
                <c:pt idx="908">
                  <c:v>4.7851600000000003</c:v>
                </c:pt>
                <c:pt idx="909">
                  <c:v>4.7904299999999997</c:v>
                </c:pt>
                <c:pt idx="910">
                  <c:v>4.7957000000000001</c:v>
                </c:pt>
                <c:pt idx="911">
                  <c:v>4.8009699999999995</c:v>
                </c:pt>
                <c:pt idx="912">
                  <c:v>4.8062399999999998</c:v>
                </c:pt>
                <c:pt idx="913">
                  <c:v>4.8115099999999975</c:v>
                </c:pt>
                <c:pt idx="914">
                  <c:v>4.8167799999999996</c:v>
                </c:pt>
                <c:pt idx="915">
                  <c:v>4.8220499999999973</c:v>
                </c:pt>
                <c:pt idx="916">
                  <c:v>4.8273199999999967</c:v>
                </c:pt>
                <c:pt idx="917">
                  <c:v>4.8325899999999971</c:v>
                </c:pt>
                <c:pt idx="918">
                  <c:v>4.83786</c:v>
                </c:pt>
                <c:pt idx="919">
                  <c:v>4.8431299999999995</c:v>
                </c:pt>
                <c:pt idx="920">
                  <c:v>4.8483999999999998</c:v>
                </c:pt>
                <c:pt idx="921">
                  <c:v>4.8536700000000002</c:v>
                </c:pt>
                <c:pt idx="922">
                  <c:v>4.8589399999999969</c:v>
                </c:pt>
                <c:pt idx="923">
                  <c:v>4.8642099999999973</c:v>
                </c:pt>
                <c:pt idx="924">
                  <c:v>4.8694799999999985</c:v>
                </c:pt>
                <c:pt idx="925">
                  <c:v>4.8747499999999997</c:v>
                </c:pt>
                <c:pt idx="926">
                  <c:v>4.88002</c:v>
                </c:pt>
                <c:pt idx="927">
                  <c:v>4.8852900000000004</c:v>
                </c:pt>
                <c:pt idx="928">
                  <c:v>4.8905599999999971</c:v>
                </c:pt>
                <c:pt idx="929">
                  <c:v>4.8958299999999975</c:v>
                </c:pt>
                <c:pt idx="930">
                  <c:v>4.9011000000000013</c:v>
                </c:pt>
                <c:pt idx="931">
                  <c:v>4.9063700000000026</c:v>
                </c:pt>
                <c:pt idx="932">
                  <c:v>4.9116400000000029</c:v>
                </c:pt>
                <c:pt idx="933">
                  <c:v>4.9169099999999997</c:v>
                </c:pt>
                <c:pt idx="934">
                  <c:v>4.9221799999999973</c:v>
                </c:pt>
                <c:pt idx="935">
                  <c:v>4.9274499999999986</c:v>
                </c:pt>
                <c:pt idx="936">
                  <c:v>4.9327199999999998</c:v>
                </c:pt>
                <c:pt idx="937">
                  <c:v>4.9379900000000001</c:v>
                </c:pt>
                <c:pt idx="938">
                  <c:v>4.9432600000000031</c:v>
                </c:pt>
                <c:pt idx="939">
                  <c:v>4.9485299999999999</c:v>
                </c:pt>
                <c:pt idx="940">
                  <c:v>4.9538000000000002</c:v>
                </c:pt>
                <c:pt idx="941">
                  <c:v>4.9590700000000014</c:v>
                </c:pt>
                <c:pt idx="942">
                  <c:v>4.96434</c:v>
                </c:pt>
                <c:pt idx="943">
                  <c:v>4.9696100000000003</c:v>
                </c:pt>
                <c:pt idx="944">
                  <c:v>4.9748799999999997</c:v>
                </c:pt>
                <c:pt idx="945">
                  <c:v>4.9801500000000001</c:v>
                </c:pt>
                <c:pt idx="946">
                  <c:v>4.9854200000000004</c:v>
                </c:pt>
                <c:pt idx="947">
                  <c:v>4.9906899999999998</c:v>
                </c:pt>
                <c:pt idx="948">
                  <c:v>4.9959600000000002</c:v>
                </c:pt>
                <c:pt idx="949">
                  <c:v>5.0012300000000014</c:v>
                </c:pt>
                <c:pt idx="950">
                  <c:v>5.0065</c:v>
                </c:pt>
                <c:pt idx="951">
                  <c:v>5.0117700000000003</c:v>
                </c:pt>
                <c:pt idx="952">
                  <c:v>5.0170399999999971</c:v>
                </c:pt>
                <c:pt idx="953">
                  <c:v>5.0223099999999974</c:v>
                </c:pt>
                <c:pt idx="954">
                  <c:v>5.0275799999999968</c:v>
                </c:pt>
                <c:pt idx="955">
                  <c:v>5.0328499999999998</c:v>
                </c:pt>
                <c:pt idx="956">
                  <c:v>5.0381200000000002</c:v>
                </c:pt>
                <c:pt idx="957">
                  <c:v>5.0433899999999996</c:v>
                </c:pt>
                <c:pt idx="958">
                  <c:v>5.0486599999999999</c:v>
                </c:pt>
                <c:pt idx="959">
                  <c:v>5.0539299999999985</c:v>
                </c:pt>
                <c:pt idx="960">
                  <c:v>5.0591999999999997</c:v>
                </c:pt>
                <c:pt idx="961">
                  <c:v>5.0644699999999974</c:v>
                </c:pt>
                <c:pt idx="962">
                  <c:v>5.0697400000000004</c:v>
                </c:pt>
                <c:pt idx="963">
                  <c:v>5.0750099999999998</c:v>
                </c:pt>
                <c:pt idx="964">
                  <c:v>5.0802800000000001</c:v>
                </c:pt>
                <c:pt idx="965">
                  <c:v>5.0855499999999996</c:v>
                </c:pt>
                <c:pt idx="966">
                  <c:v>5.0908199999999972</c:v>
                </c:pt>
                <c:pt idx="967">
                  <c:v>5.0960900000000002</c:v>
                </c:pt>
                <c:pt idx="968">
                  <c:v>5.1013599999999997</c:v>
                </c:pt>
                <c:pt idx="969">
                  <c:v>5.10663</c:v>
                </c:pt>
                <c:pt idx="970">
                  <c:v>5.1118999999999986</c:v>
                </c:pt>
                <c:pt idx="971">
                  <c:v>5.1171699999999971</c:v>
                </c:pt>
                <c:pt idx="972">
                  <c:v>5.1224399999999957</c:v>
                </c:pt>
                <c:pt idx="973">
                  <c:v>5.1277099999999969</c:v>
                </c:pt>
                <c:pt idx="974">
                  <c:v>5.1329799999999972</c:v>
                </c:pt>
                <c:pt idx="975">
                  <c:v>5.1382500000000002</c:v>
                </c:pt>
                <c:pt idx="976">
                  <c:v>5.143519999999997</c:v>
                </c:pt>
                <c:pt idx="977">
                  <c:v>5.14879</c:v>
                </c:pt>
                <c:pt idx="978">
                  <c:v>5.1540599999999968</c:v>
                </c:pt>
                <c:pt idx="979">
                  <c:v>5.1593299999999997</c:v>
                </c:pt>
                <c:pt idx="980">
                  <c:v>5.1645999999999956</c:v>
                </c:pt>
                <c:pt idx="981">
                  <c:v>5.1698699999999995</c:v>
                </c:pt>
                <c:pt idx="982">
                  <c:v>5.1751399999999972</c:v>
                </c:pt>
                <c:pt idx="983">
                  <c:v>5.1804099999999975</c:v>
                </c:pt>
                <c:pt idx="984">
                  <c:v>5.1856799999999996</c:v>
                </c:pt>
                <c:pt idx="985">
                  <c:v>5.1909499999999973</c:v>
                </c:pt>
                <c:pt idx="986">
                  <c:v>5.1962200000000003</c:v>
                </c:pt>
                <c:pt idx="987">
                  <c:v>5.2014899999999997</c:v>
                </c:pt>
                <c:pt idx="988">
                  <c:v>5.2067600000000027</c:v>
                </c:pt>
                <c:pt idx="989">
                  <c:v>5.2120299999999995</c:v>
                </c:pt>
                <c:pt idx="990">
                  <c:v>5.2172999999999998</c:v>
                </c:pt>
                <c:pt idx="991">
                  <c:v>5.2225699999999975</c:v>
                </c:pt>
                <c:pt idx="992">
                  <c:v>5.2278399999999969</c:v>
                </c:pt>
                <c:pt idx="993">
                  <c:v>5.2331099999999999</c:v>
                </c:pt>
                <c:pt idx="994">
                  <c:v>5.2383800000000003</c:v>
                </c:pt>
                <c:pt idx="995">
                  <c:v>5.2436500000000024</c:v>
                </c:pt>
                <c:pt idx="996">
                  <c:v>5.24892</c:v>
                </c:pt>
                <c:pt idx="997">
                  <c:v>5.2541899999999977</c:v>
                </c:pt>
                <c:pt idx="998">
                  <c:v>5.2594599999999998</c:v>
                </c:pt>
                <c:pt idx="999">
                  <c:v>5.2647299999999975</c:v>
                </c:pt>
                <c:pt idx="1000">
                  <c:v>5.2700000000000014</c:v>
                </c:pt>
                <c:pt idx="1001">
                  <c:v>5.2752700000000026</c:v>
                </c:pt>
                <c:pt idx="1002">
                  <c:v>5.2805400000000002</c:v>
                </c:pt>
                <c:pt idx="1003">
                  <c:v>5.2858099999999997</c:v>
                </c:pt>
                <c:pt idx="1004">
                  <c:v>5.29108</c:v>
                </c:pt>
                <c:pt idx="1005">
                  <c:v>5.2963500000000003</c:v>
                </c:pt>
                <c:pt idx="1006">
                  <c:v>5.3016199999999998</c:v>
                </c:pt>
                <c:pt idx="1007">
                  <c:v>5.3068900000000001</c:v>
                </c:pt>
                <c:pt idx="1008">
                  <c:v>5.3121599999999978</c:v>
                </c:pt>
                <c:pt idx="1009">
                  <c:v>5.3174299999999972</c:v>
                </c:pt>
                <c:pt idx="1010">
                  <c:v>5.3226999999999975</c:v>
                </c:pt>
                <c:pt idx="1011">
                  <c:v>5.327969999999997</c:v>
                </c:pt>
                <c:pt idx="1012">
                  <c:v>5.3332400000000026</c:v>
                </c:pt>
                <c:pt idx="1013">
                  <c:v>5.3385099999999985</c:v>
                </c:pt>
                <c:pt idx="1014">
                  <c:v>5.3437799999999998</c:v>
                </c:pt>
                <c:pt idx="1015">
                  <c:v>5.3490500000000001</c:v>
                </c:pt>
                <c:pt idx="1016">
                  <c:v>5.3543199999999977</c:v>
                </c:pt>
                <c:pt idx="1017">
                  <c:v>5.3595899999999972</c:v>
                </c:pt>
                <c:pt idx="1018">
                  <c:v>5.3648599999999966</c:v>
                </c:pt>
                <c:pt idx="1019">
                  <c:v>5.3701299999999996</c:v>
                </c:pt>
                <c:pt idx="1020">
                  <c:v>5.3754</c:v>
                </c:pt>
                <c:pt idx="1021">
                  <c:v>5.3806700000000003</c:v>
                </c:pt>
                <c:pt idx="1022">
                  <c:v>5.3859399999999971</c:v>
                </c:pt>
                <c:pt idx="1023">
                  <c:v>5.3912100000000001</c:v>
                </c:pt>
                <c:pt idx="1024">
                  <c:v>5.3964799999999995</c:v>
                </c:pt>
                <c:pt idx="1025">
                  <c:v>5.4017500000000025</c:v>
                </c:pt>
                <c:pt idx="1026">
                  <c:v>5.4070200000000002</c:v>
                </c:pt>
                <c:pt idx="1027">
                  <c:v>5.4122899999999996</c:v>
                </c:pt>
                <c:pt idx="1028">
                  <c:v>5.4175599999999973</c:v>
                </c:pt>
                <c:pt idx="1029">
                  <c:v>5.4228299999999985</c:v>
                </c:pt>
                <c:pt idx="1030">
                  <c:v>5.4280999999999997</c:v>
                </c:pt>
                <c:pt idx="1031">
                  <c:v>5.4333700000000027</c:v>
                </c:pt>
                <c:pt idx="1032">
                  <c:v>5.438640000000003</c:v>
                </c:pt>
                <c:pt idx="1033">
                  <c:v>5.4439099999999998</c:v>
                </c:pt>
                <c:pt idx="1034">
                  <c:v>5.4491800000000001</c:v>
                </c:pt>
                <c:pt idx="1035">
                  <c:v>5.4544499999999996</c:v>
                </c:pt>
                <c:pt idx="1036">
                  <c:v>5.4597199999999999</c:v>
                </c:pt>
                <c:pt idx="1037">
                  <c:v>5.4649899999999967</c:v>
                </c:pt>
                <c:pt idx="1038">
                  <c:v>5.4702600000000032</c:v>
                </c:pt>
                <c:pt idx="1039">
                  <c:v>5.47553</c:v>
                </c:pt>
                <c:pt idx="1040">
                  <c:v>5.4808000000000003</c:v>
                </c:pt>
                <c:pt idx="1041">
                  <c:v>5.4860700000000024</c:v>
                </c:pt>
                <c:pt idx="1042">
                  <c:v>5.4913400000000028</c:v>
                </c:pt>
                <c:pt idx="1043">
                  <c:v>5.4966100000000004</c:v>
                </c:pt>
                <c:pt idx="1044">
                  <c:v>5.5018799999999999</c:v>
                </c:pt>
                <c:pt idx="1045">
                  <c:v>5.5071499999999975</c:v>
                </c:pt>
                <c:pt idx="1046">
                  <c:v>5.512419999999997</c:v>
                </c:pt>
                <c:pt idx="1047">
                  <c:v>5.51769</c:v>
                </c:pt>
                <c:pt idx="1048">
                  <c:v>5.5229599999999968</c:v>
                </c:pt>
                <c:pt idx="1049">
                  <c:v>5.5282299999999998</c:v>
                </c:pt>
                <c:pt idx="1050">
                  <c:v>5.5335000000000001</c:v>
                </c:pt>
                <c:pt idx="1051">
                  <c:v>5.5387700000000004</c:v>
                </c:pt>
                <c:pt idx="1052">
                  <c:v>5.5440399999999972</c:v>
                </c:pt>
                <c:pt idx="1053">
                  <c:v>5.5493100000000002</c:v>
                </c:pt>
                <c:pt idx="1054">
                  <c:v>5.554579999999997</c:v>
                </c:pt>
                <c:pt idx="1055">
                  <c:v>5.55985</c:v>
                </c:pt>
                <c:pt idx="1056">
                  <c:v>5.5651199999999967</c:v>
                </c:pt>
                <c:pt idx="1057">
                  <c:v>5.5703899999999997</c:v>
                </c:pt>
                <c:pt idx="1058">
                  <c:v>5.5756600000000027</c:v>
                </c:pt>
                <c:pt idx="1059">
                  <c:v>5.5809299999999995</c:v>
                </c:pt>
                <c:pt idx="1060">
                  <c:v>5.5861999999999998</c:v>
                </c:pt>
                <c:pt idx="1061">
                  <c:v>5.5914700000000002</c:v>
                </c:pt>
                <c:pt idx="1062">
                  <c:v>5.5967399999999996</c:v>
                </c:pt>
                <c:pt idx="1063">
                  <c:v>5.6020099999999973</c:v>
                </c:pt>
                <c:pt idx="1064">
                  <c:v>5.6072799999999985</c:v>
                </c:pt>
                <c:pt idx="1065">
                  <c:v>5.612549999999997</c:v>
                </c:pt>
                <c:pt idx="1066">
                  <c:v>5.6178199999999956</c:v>
                </c:pt>
                <c:pt idx="1067">
                  <c:v>5.6230899999999977</c:v>
                </c:pt>
                <c:pt idx="1068">
                  <c:v>5.6283599999999971</c:v>
                </c:pt>
                <c:pt idx="1069">
                  <c:v>5.6336300000000001</c:v>
                </c:pt>
                <c:pt idx="1070">
                  <c:v>5.6388999999999996</c:v>
                </c:pt>
                <c:pt idx="1071">
                  <c:v>5.6441699999999972</c:v>
                </c:pt>
                <c:pt idx="1072">
                  <c:v>5.6494400000000002</c:v>
                </c:pt>
                <c:pt idx="1073">
                  <c:v>5.654709999999997</c:v>
                </c:pt>
                <c:pt idx="1074">
                  <c:v>5.6599799999999973</c:v>
                </c:pt>
                <c:pt idx="1075">
                  <c:v>5.6652499999999995</c:v>
                </c:pt>
                <c:pt idx="1076">
                  <c:v>5.6705199999999971</c:v>
                </c:pt>
                <c:pt idx="1077">
                  <c:v>5.6757900000000001</c:v>
                </c:pt>
                <c:pt idx="1078">
                  <c:v>5.6810600000000004</c:v>
                </c:pt>
                <c:pt idx="1079">
                  <c:v>5.6863299999999999</c:v>
                </c:pt>
                <c:pt idx="1080">
                  <c:v>5.6916000000000002</c:v>
                </c:pt>
                <c:pt idx="1081">
                  <c:v>5.6968699999999997</c:v>
                </c:pt>
                <c:pt idx="1082">
                  <c:v>5.70214</c:v>
                </c:pt>
                <c:pt idx="1083">
                  <c:v>5.7074099999999985</c:v>
                </c:pt>
                <c:pt idx="1084">
                  <c:v>5.7126799999999998</c:v>
                </c:pt>
                <c:pt idx="1085">
                  <c:v>5.7179499999999974</c:v>
                </c:pt>
                <c:pt idx="1086">
                  <c:v>5.7232200000000004</c:v>
                </c:pt>
                <c:pt idx="1087">
                  <c:v>5.7284899999999972</c:v>
                </c:pt>
                <c:pt idx="1088">
                  <c:v>5.7337600000000029</c:v>
                </c:pt>
                <c:pt idx="1089">
                  <c:v>5.7390300000000014</c:v>
                </c:pt>
                <c:pt idx="1090">
                  <c:v>5.7443</c:v>
                </c:pt>
                <c:pt idx="1091">
                  <c:v>5.7495700000000003</c:v>
                </c:pt>
                <c:pt idx="1092">
                  <c:v>5.7548399999999971</c:v>
                </c:pt>
                <c:pt idx="1093">
                  <c:v>5.7601099999999974</c:v>
                </c:pt>
                <c:pt idx="1094">
                  <c:v>5.7653799999999995</c:v>
                </c:pt>
                <c:pt idx="1095">
                  <c:v>5.7706500000000025</c:v>
                </c:pt>
                <c:pt idx="1096">
                  <c:v>5.7759200000000002</c:v>
                </c:pt>
                <c:pt idx="1097">
                  <c:v>5.7811899999999996</c:v>
                </c:pt>
                <c:pt idx="1098">
                  <c:v>5.7864599999999999</c:v>
                </c:pt>
                <c:pt idx="1099">
                  <c:v>5.7917300000000003</c:v>
                </c:pt>
                <c:pt idx="1100">
                  <c:v>5.7969999999999997</c:v>
                </c:pt>
                <c:pt idx="1101">
                  <c:v>5.80227</c:v>
                </c:pt>
                <c:pt idx="1102">
                  <c:v>5.8075399999999977</c:v>
                </c:pt>
                <c:pt idx="1103">
                  <c:v>5.8128099999999971</c:v>
                </c:pt>
                <c:pt idx="1104">
                  <c:v>5.8180799999999975</c:v>
                </c:pt>
                <c:pt idx="1105">
                  <c:v>5.8233499999999996</c:v>
                </c:pt>
                <c:pt idx="1106">
                  <c:v>5.8286199999999972</c:v>
                </c:pt>
                <c:pt idx="1107">
                  <c:v>5.8338900000000002</c:v>
                </c:pt>
                <c:pt idx="1108">
                  <c:v>5.8391599999999997</c:v>
                </c:pt>
                <c:pt idx="1109">
                  <c:v>5.8444299999999973</c:v>
                </c:pt>
                <c:pt idx="1110">
                  <c:v>5.8497000000000003</c:v>
                </c:pt>
                <c:pt idx="1111">
                  <c:v>5.8549699999999971</c:v>
                </c:pt>
                <c:pt idx="1112">
                  <c:v>5.8602400000000001</c:v>
                </c:pt>
                <c:pt idx="1113">
                  <c:v>5.8655099999999969</c:v>
                </c:pt>
                <c:pt idx="1114">
                  <c:v>5.8707799999999999</c:v>
                </c:pt>
                <c:pt idx="1115">
                  <c:v>5.8760500000000002</c:v>
                </c:pt>
                <c:pt idx="1116">
                  <c:v>5.8813199999999997</c:v>
                </c:pt>
                <c:pt idx="1117">
                  <c:v>5.88659</c:v>
                </c:pt>
                <c:pt idx="1118">
                  <c:v>5.8918600000000003</c:v>
                </c:pt>
                <c:pt idx="1119">
                  <c:v>5.8971299999999971</c:v>
                </c:pt>
                <c:pt idx="1120">
                  <c:v>5.9024000000000001</c:v>
                </c:pt>
                <c:pt idx="1121">
                  <c:v>5.9076700000000004</c:v>
                </c:pt>
                <c:pt idx="1122">
                  <c:v>5.9129399999999972</c:v>
                </c:pt>
                <c:pt idx="1123">
                  <c:v>5.9182100000000002</c:v>
                </c:pt>
                <c:pt idx="1124">
                  <c:v>5.9234799999999996</c:v>
                </c:pt>
                <c:pt idx="1125">
                  <c:v>5.92875</c:v>
                </c:pt>
                <c:pt idx="1126">
                  <c:v>5.9340200000000003</c:v>
                </c:pt>
                <c:pt idx="1127">
                  <c:v>5.9392900000000033</c:v>
                </c:pt>
                <c:pt idx="1128">
                  <c:v>5.9445600000000001</c:v>
                </c:pt>
                <c:pt idx="1129">
                  <c:v>5.9498300000000004</c:v>
                </c:pt>
                <c:pt idx="1130">
                  <c:v>5.9550999999999998</c:v>
                </c:pt>
                <c:pt idx="1131">
                  <c:v>5.9603700000000002</c:v>
                </c:pt>
                <c:pt idx="1132">
                  <c:v>5.9656399999999996</c:v>
                </c:pt>
                <c:pt idx="1133">
                  <c:v>5.9709099999999999</c:v>
                </c:pt>
                <c:pt idx="1134">
                  <c:v>5.9761800000000003</c:v>
                </c:pt>
                <c:pt idx="1135">
                  <c:v>5.9814500000000024</c:v>
                </c:pt>
                <c:pt idx="1136">
                  <c:v>5.9867200000000027</c:v>
                </c:pt>
                <c:pt idx="1137">
                  <c:v>5.9919900000000004</c:v>
                </c:pt>
                <c:pt idx="1138">
                  <c:v>5.9972599999999998</c:v>
                </c:pt>
                <c:pt idx="1139">
                  <c:v>6.0025299999999975</c:v>
                </c:pt>
                <c:pt idx="1140">
                  <c:v>6.0077999999999996</c:v>
                </c:pt>
                <c:pt idx="1141">
                  <c:v>6.0130699999999999</c:v>
                </c:pt>
                <c:pt idx="1142">
                  <c:v>6.0183400000000002</c:v>
                </c:pt>
                <c:pt idx="1143">
                  <c:v>6.0236099999999997</c:v>
                </c:pt>
                <c:pt idx="1144">
                  <c:v>6.0288799999999974</c:v>
                </c:pt>
                <c:pt idx="1145">
                  <c:v>6.0341499999999995</c:v>
                </c:pt>
                <c:pt idx="1146">
                  <c:v>6.0394199999999998</c:v>
                </c:pt>
                <c:pt idx="1147">
                  <c:v>6.0446900000000001</c:v>
                </c:pt>
                <c:pt idx="1148">
                  <c:v>6.0499599999999996</c:v>
                </c:pt>
                <c:pt idx="1149">
                  <c:v>6.0552299999999999</c:v>
                </c:pt>
                <c:pt idx="1150">
                  <c:v>6.0604999999999976</c:v>
                </c:pt>
                <c:pt idx="1151">
                  <c:v>6.0657699999999997</c:v>
                </c:pt>
                <c:pt idx="1152">
                  <c:v>6.0710400000000027</c:v>
                </c:pt>
                <c:pt idx="1153">
                  <c:v>6.0763100000000003</c:v>
                </c:pt>
                <c:pt idx="1154">
                  <c:v>6.0815799999999998</c:v>
                </c:pt>
                <c:pt idx="1155">
                  <c:v>6.0868500000000001</c:v>
                </c:pt>
                <c:pt idx="1156">
                  <c:v>6.0921199999999978</c:v>
                </c:pt>
                <c:pt idx="1157">
                  <c:v>6.0973899999999972</c:v>
                </c:pt>
                <c:pt idx="1158">
                  <c:v>6.1026600000000002</c:v>
                </c:pt>
                <c:pt idx="1159">
                  <c:v>6.107929999999997</c:v>
                </c:pt>
                <c:pt idx="1160">
                  <c:v>6.1132</c:v>
                </c:pt>
                <c:pt idx="1161">
                  <c:v>6.1184699999999985</c:v>
                </c:pt>
                <c:pt idx="1162">
                  <c:v>6.1237399999999971</c:v>
                </c:pt>
                <c:pt idx="1163">
                  <c:v>6.1290099999999974</c:v>
                </c:pt>
                <c:pt idx="1164">
                  <c:v>6.1342799999999995</c:v>
                </c:pt>
                <c:pt idx="1165">
                  <c:v>6.1395499999999998</c:v>
                </c:pt>
                <c:pt idx="1166">
                  <c:v>6.1448199999999966</c:v>
                </c:pt>
                <c:pt idx="1167">
                  <c:v>6.1500899999999969</c:v>
                </c:pt>
                <c:pt idx="1168">
                  <c:v>6.1553599999999973</c:v>
                </c:pt>
                <c:pt idx="1169">
                  <c:v>6.1606299999999985</c:v>
                </c:pt>
                <c:pt idx="1170">
                  <c:v>6.165899999999997</c:v>
                </c:pt>
                <c:pt idx="1171">
                  <c:v>6.17117</c:v>
                </c:pt>
                <c:pt idx="1172">
                  <c:v>6.1764400000000004</c:v>
                </c:pt>
                <c:pt idx="1173">
                  <c:v>6.1817099999999998</c:v>
                </c:pt>
                <c:pt idx="1174">
                  <c:v>6.1869799999999975</c:v>
                </c:pt>
                <c:pt idx="1175">
                  <c:v>6.1922499999999996</c:v>
                </c:pt>
                <c:pt idx="1176">
                  <c:v>6.1975199999999946</c:v>
                </c:pt>
                <c:pt idx="1177">
                  <c:v>6.2027900000000002</c:v>
                </c:pt>
                <c:pt idx="1178">
                  <c:v>6.2080599999999997</c:v>
                </c:pt>
                <c:pt idx="1179">
                  <c:v>6.21333</c:v>
                </c:pt>
                <c:pt idx="1180">
                  <c:v>6.2186000000000003</c:v>
                </c:pt>
                <c:pt idx="1181">
                  <c:v>6.2238699999999998</c:v>
                </c:pt>
                <c:pt idx="1182">
                  <c:v>6.2291400000000001</c:v>
                </c:pt>
                <c:pt idx="1183">
                  <c:v>6.2344099999999996</c:v>
                </c:pt>
                <c:pt idx="1184">
                  <c:v>6.2396800000000026</c:v>
                </c:pt>
                <c:pt idx="1185">
                  <c:v>6.2449499999999976</c:v>
                </c:pt>
                <c:pt idx="1186">
                  <c:v>6.2502199999999997</c:v>
                </c:pt>
                <c:pt idx="1187">
                  <c:v>6.25549</c:v>
                </c:pt>
                <c:pt idx="1188">
                  <c:v>6.2607600000000003</c:v>
                </c:pt>
                <c:pt idx="1189">
                  <c:v>6.2660299999999998</c:v>
                </c:pt>
                <c:pt idx="1190">
                  <c:v>6.2713000000000028</c:v>
                </c:pt>
                <c:pt idx="1191">
                  <c:v>6.2765700000000004</c:v>
                </c:pt>
                <c:pt idx="1192">
                  <c:v>6.2818399999999999</c:v>
                </c:pt>
                <c:pt idx="1193">
                  <c:v>6.2871099999999975</c:v>
                </c:pt>
                <c:pt idx="1194">
                  <c:v>6.2923799999999996</c:v>
                </c:pt>
                <c:pt idx="1195">
                  <c:v>6.29765</c:v>
                </c:pt>
                <c:pt idx="1196">
                  <c:v>6.3029199999999967</c:v>
                </c:pt>
                <c:pt idx="1197">
                  <c:v>6.3081899999999971</c:v>
                </c:pt>
                <c:pt idx="1198">
                  <c:v>6.3134600000000001</c:v>
                </c:pt>
                <c:pt idx="1199">
                  <c:v>6.3187299999999995</c:v>
                </c:pt>
                <c:pt idx="1200">
                  <c:v>6.3239999999999972</c:v>
                </c:pt>
                <c:pt idx="1201">
                  <c:v>6.3292700000000002</c:v>
                </c:pt>
                <c:pt idx="1202">
                  <c:v>6.334539999999997</c:v>
                </c:pt>
                <c:pt idx="1203">
                  <c:v>6.3398099999999999</c:v>
                </c:pt>
                <c:pt idx="1204">
                  <c:v>6.3450799999999985</c:v>
                </c:pt>
                <c:pt idx="1205">
                  <c:v>6.3503499999999997</c:v>
                </c:pt>
                <c:pt idx="1206">
                  <c:v>6.35562</c:v>
                </c:pt>
                <c:pt idx="1207">
                  <c:v>6.3608899999999977</c:v>
                </c:pt>
                <c:pt idx="1208">
                  <c:v>6.3661599999999972</c:v>
                </c:pt>
                <c:pt idx="1209">
                  <c:v>6.3714300000000001</c:v>
                </c:pt>
                <c:pt idx="1210">
                  <c:v>6.3767000000000014</c:v>
                </c:pt>
                <c:pt idx="1211">
                  <c:v>6.3819699999999999</c:v>
                </c:pt>
                <c:pt idx="1212">
                  <c:v>6.3872400000000003</c:v>
                </c:pt>
                <c:pt idx="1213">
                  <c:v>6.392509999999997</c:v>
                </c:pt>
                <c:pt idx="1214">
                  <c:v>6.3977799999999974</c:v>
                </c:pt>
                <c:pt idx="1215">
                  <c:v>6.4030500000000004</c:v>
                </c:pt>
                <c:pt idx="1216">
                  <c:v>6.4083199999999998</c:v>
                </c:pt>
                <c:pt idx="1217">
                  <c:v>6.4135900000000001</c:v>
                </c:pt>
                <c:pt idx="1218">
                  <c:v>6.4188599999999996</c:v>
                </c:pt>
                <c:pt idx="1219">
                  <c:v>6.4241299999999972</c:v>
                </c:pt>
                <c:pt idx="1220">
                  <c:v>6.4294000000000002</c:v>
                </c:pt>
                <c:pt idx="1221">
                  <c:v>6.4346700000000014</c:v>
                </c:pt>
                <c:pt idx="1222">
                  <c:v>6.4399400000000027</c:v>
                </c:pt>
                <c:pt idx="1223">
                  <c:v>6.4452100000000003</c:v>
                </c:pt>
                <c:pt idx="1224">
                  <c:v>6.4504799999999998</c:v>
                </c:pt>
                <c:pt idx="1225">
                  <c:v>6.4557500000000001</c:v>
                </c:pt>
                <c:pt idx="1226">
                  <c:v>6.4610200000000004</c:v>
                </c:pt>
                <c:pt idx="1227">
                  <c:v>6.4662899999999999</c:v>
                </c:pt>
                <c:pt idx="1228">
                  <c:v>6.4715600000000029</c:v>
                </c:pt>
                <c:pt idx="1229">
                  <c:v>6.4768300000000014</c:v>
                </c:pt>
                <c:pt idx="1230">
                  <c:v>6.4821</c:v>
                </c:pt>
                <c:pt idx="1231">
                  <c:v>6.4873700000000003</c:v>
                </c:pt>
                <c:pt idx="1232">
                  <c:v>6.4926399999999997</c:v>
                </c:pt>
                <c:pt idx="1233">
                  <c:v>6.4979099999999974</c:v>
                </c:pt>
                <c:pt idx="1234">
                  <c:v>6.5031799999999995</c:v>
                </c:pt>
                <c:pt idx="1235">
                  <c:v>6.5084499999999998</c:v>
                </c:pt>
                <c:pt idx="1236">
                  <c:v>6.5137200000000002</c:v>
                </c:pt>
                <c:pt idx="1237">
                  <c:v>6.518989999999997</c:v>
                </c:pt>
                <c:pt idx="1238">
                  <c:v>6.5242599999999973</c:v>
                </c:pt>
                <c:pt idx="1239">
                  <c:v>6.5295299999999985</c:v>
                </c:pt>
                <c:pt idx="1240">
                  <c:v>6.5347999999999997</c:v>
                </c:pt>
                <c:pt idx="1241">
                  <c:v>6.5400700000000001</c:v>
                </c:pt>
                <c:pt idx="1242">
                  <c:v>6.5453400000000004</c:v>
                </c:pt>
                <c:pt idx="1243">
                  <c:v>6.5506099999999998</c:v>
                </c:pt>
                <c:pt idx="1244">
                  <c:v>6.5558799999999975</c:v>
                </c:pt>
                <c:pt idx="1245">
                  <c:v>6.5611499999999996</c:v>
                </c:pt>
                <c:pt idx="1246">
                  <c:v>6.5664199999999973</c:v>
                </c:pt>
                <c:pt idx="1247">
                  <c:v>6.5716900000000029</c:v>
                </c:pt>
                <c:pt idx="1248">
                  <c:v>6.5769599999999997</c:v>
                </c:pt>
                <c:pt idx="1249">
                  <c:v>6.58223</c:v>
                </c:pt>
                <c:pt idx="1250">
                  <c:v>6.5874999999999995</c:v>
                </c:pt>
                <c:pt idx="1251">
                  <c:v>6.5927699999999998</c:v>
                </c:pt>
                <c:pt idx="1252">
                  <c:v>6.5980400000000001</c:v>
                </c:pt>
                <c:pt idx="1253">
                  <c:v>6.6033099999999996</c:v>
                </c:pt>
                <c:pt idx="1254">
                  <c:v>6.6085799999999972</c:v>
                </c:pt>
                <c:pt idx="1255">
                  <c:v>6.6138499999999985</c:v>
                </c:pt>
                <c:pt idx="1256">
                  <c:v>6.619119999999997</c:v>
                </c:pt>
                <c:pt idx="1257">
                  <c:v>6.6243899999999956</c:v>
                </c:pt>
                <c:pt idx="1258">
                  <c:v>6.6296600000000003</c:v>
                </c:pt>
                <c:pt idx="1259">
                  <c:v>6.6349299999999971</c:v>
                </c:pt>
                <c:pt idx="1260">
                  <c:v>6.6402000000000001</c:v>
                </c:pt>
                <c:pt idx="1261">
                  <c:v>6.6454699999999995</c:v>
                </c:pt>
                <c:pt idx="1262">
                  <c:v>6.6507399999999972</c:v>
                </c:pt>
                <c:pt idx="1263">
                  <c:v>6.6560099999999975</c:v>
                </c:pt>
                <c:pt idx="1264">
                  <c:v>6.6612799999999996</c:v>
                </c:pt>
                <c:pt idx="1265">
                  <c:v>6.6665499999999973</c:v>
                </c:pt>
                <c:pt idx="1266">
                  <c:v>6.6718200000000003</c:v>
                </c:pt>
                <c:pt idx="1267">
                  <c:v>6.6770899999999971</c:v>
                </c:pt>
                <c:pt idx="1268">
                  <c:v>6.6823600000000001</c:v>
                </c:pt>
                <c:pt idx="1269">
                  <c:v>6.6876299999999995</c:v>
                </c:pt>
                <c:pt idx="1270">
                  <c:v>6.6928999999999972</c:v>
                </c:pt>
                <c:pt idx="1271">
                  <c:v>6.6981699999999975</c:v>
                </c:pt>
                <c:pt idx="1272">
                  <c:v>6.7034399999999996</c:v>
                </c:pt>
                <c:pt idx="1273">
                  <c:v>6.70871</c:v>
                </c:pt>
                <c:pt idx="1274">
                  <c:v>6.7139799999999985</c:v>
                </c:pt>
                <c:pt idx="1275">
                  <c:v>6.7192500000000024</c:v>
                </c:pt>
                <c:pt idx="1276">
                  <c:v>6.7245199999999956</c:v>
                </c:pt>
                <c:pt idx="1277">
                  <c:v>6.7297900000000004</c:v>
                </c:pt>
                <c:pt idx="1278">
                  <c:v>6.7350599999999998</c:v>
                </c:pt>
                <c:pt idx="1279">
                  <c:v>6.7403300000000002</c:v>
                </c:pt>
                <c:pt idx="1280">
                  <c:v>6.7455999999999996</c:v>
                </c:pt>
                <c:pt idx="1281">
                  <c:v>6.7508699999999999</c:v>
                </c:pt>
                <c:pt idx="1282">
                  <c:v>6.7561400000000003</c:v>
                </c:pt>
                <c:pt idx="1283">
                  <c:v>6.7614099999999997</c:v>
                </c:pt>
                <c:pt idx="1284">
                  <c:v>6.76668</c:v>
                </c:pt>
                <c:pt idx="1285">
                  <c:v>6.7719500000000004</c:v>
                </c:pt>
                <c:pt idx="1286">
                  <c:v>6.7772199999999998</c:v>
                </c:pt>
                <c:pt idx="1287">
                  <c:v>6.7824900000000001</c:v>
                </c:pt>
                <c:pt idx="1288">
                  <c:v>6.7877599999999996</c:v>
                </c:pt>
                <c:pt idx="1289">
                  <c:v>6.7930299999999999</c:v>
                </c:pt>
                <c:pt idx="1290">
                  <c:v>6.7983000000000002</c:v>
                </c:pt>
                <c:pt idx="1291">
                  <c:v>6.8035699999999997</c:v>
                </c:pt>
                <c:pt idx="1292">
                  <c:v>6.80884</c:v>
                </c:pt>
                <c:pt idx="1293">
                  <c:v>6.8141099999999968</c:v>
                </c:pt>
                <c:pt idx="1294">
                  <c:v>6.8193799999999998</c:v>
                </c:pt>
                <c:pt idx="1295">
                  <c:v>6.8246499999999974</c:v>
                </c:pt>
                <c:pt idx="1296">
                  <c:v>6.8299199999999978</c:v>
                </c:pt>
                <c:pt idx="1297">
                  <c:v>6.8351899999999972</c:v>
                </c:pt>
                <c:pt idx="1298">
                  <c:v>6.8404600000000002</c:v>
                </c:pt>
                <c:pt idx="1299">
                  <c:v>6.8457299999999996</c:v>
                </c:pt>
                <c:pt idx="1300">
                  <c:v>6.851</c:v>
                </c:pt>
                <c:pt idx="1301">
                  <c:v>6.8562700000000003</c:v>
                </c:pt>
                <c:pt idx="1302">
                  <c:v>6.8615399999999971</c:v>
                </c:pt>
                <c:pt idx="1303">
                  <c:v>6.8668099999999974</c:v>
                </c:pt>
                <c:pt idx="1304">
                  <c:v>6.8720799999999995</c:v>
                </c:pt>
                <c:pt idx="1305">
                  <c:v>6.8773499999999999</c:v>
                </c:pt>
                <c:pt idx="1306">
                  <c:v>6.8826200000000002</c:v>
                </c:pt>
                <c:pt idx="1307">
                  <c:v>6.887889999999997</c:v>
                </c:pt>
                <c:pt idx="1308">
                  <c:v>6.89316</c:v>
                </c:pt>
                <c:pt idx="1309">
                  <c:v>6.8984299999999985</c:v>
                </c:pt>
                <c:pt idx="1310">
                  <c:v>6.9037000000000024</c:v>
                </c:pt>
                <c:pt idx="1311">
                  <c:v>6.9089700000000001</c:v>
                </c:pt>
                <c:pt idx="1312">
                  <c:v>6.9142400000000004</c:v>
                </c:pt>
                <c:pt idx="1313">
                  <c:v>6.9195099999999998</c:v>
                </c:pt>
                <c:pt idx="1314">
                  <c:v>6.9247799999999975</c:v>
                </c:pt>
                <c:pt idx="1315">
                  <c:v>6.9300500000000014</c:v>
                </c:pt>
                <c:pt idx="1316">
                  <c:v>6.9353199999999999</c:v>
                </c:pt>
                <c:pt idx="1317">
                  <c:v>6.9405900000000003</c:v>
                </c:pt>
                <c:pt idx="1318">
                  <c:v>6.9458599999999997</c:v>
                </c:pt>
                <c:pt idx="1319">
                  <c:v>6.95113</c:v>
                </c:pt>
                <c:pt idx="1320">
                  <c:v>6.9564000000000004</c:v>
                </c:pt>
                <c:pt idx="1321">
                  <c:v>6.9616700000000025</c:v>
                </c:pt>
                <c:pt idx="1322">
                  <c:v>6.9669400000000001</c:v>
                </c:pt>
                <c:pt idx="1323">
                  <c:v>6.9722100000000014</c:v>
                </c:pt>
                <c:pt idx="1324">
                  <c:v>6.9774799999999999</c:v>
                </c:pt>
                <c:pt idx="1325">
                  <c:v>6.9827500000000002</c:v>
                </c:pt>
                <c:pt idx="1326">
                  <c:v>6.9880199999999997</c:v>
                </c:pt>
                <c:pt idx="1327">
                  <c:v>6.9932900000000027</c:v>
                </c:pt>
                <c:pt idx="1328">
                  <c:v>6.9985600000000003</c:v>
                </c:pt>
                <c:pt idx="1329">
                  <c:v>7.0038299999999998</c:v>
                </c:pt>
                <c:pt idx="1330">
                  <c:v>7.0091000000000001</c:v>
                </c:pt>
                <c:pt idx="1331">
                  <c:v>7.0143699999999995</c:v>
                </c:pt>
                <c:pt idx="1332">
                  <c:v>7.0196399999999999</c:v>
                </c:pt>
                <c:pt idx="1333">
                  <c:v>7.0249099999999958</c:v>
                </c:pt>
                <c:pt idx="1334">
                  <c:v>7.0301799999999997</c:v>
                </c:pt>
                <c:pt idx="1335">
                  <c:v>7.03545</c:v>
                </c:pt>
                <c:pt idx="1336">
                  <c:v>7.0407200000000003</c:v>
                </c:pt>
                <c:pt idx="1337">
                  <c:v>7.0459899999999971</c:v>
                </c:pt>
                <c:pt idx="1338">
                  <c:v>7.0512600000000027</c:v>
                </c:pt>
                <c:pt idx="1339">
                  <c:v>7.0565299999999995</c:v>
                </c:pt>
                <c:pt idx="1340">
                  <c:v>7.0617999999999999</c:v>
                </c:pt>
                <c:pt idx="1341">
                  <c:v>7.0670699999999975</c:v>
                </c:pt>
                <c:pt idx="1342">
                  <c:v>7.0723399999999996</c:v>
                </c:pt>
                <c:pt idx="1343">
                  <c:v>7.07761</c:v>
                </c:pt>
                <c:pt idx="1344">
                  <c:v>7.0828799999999985</c:v>
                </c:pt>
                <c:pt idx="1345">
                  <c:v>7.0881499999999997</c:v>
                </c:pt>
                <c:pt idx="1346">
                  <c:v>7.0934200000000001</c:v>
                </c:pt>
                <c:pt idx="1347">
                  <c:v>7.0986900000000004</c:v>
                </c:pt>
                <c:pt idx="1348">
                  <c:v>7.1039599999999972</c:v>
                </c:pt>
                <c:pt idx="1349">
                  <c:v>7.1092300000000002</c:v>
                </c:pt>
                <c:pt idx="1350">
                  <c:v>7.1144999999999969</c:v>
                </c:pt>
                <c:pt idx="1351">
                  <c:v>7.1197699999999999</c:v>
                </c:pt>
                <c:pt idx="1352">
                  <c:v>7.1250399999999967</c:v>
                </c:pt>
                <c:pt idx="1353">
                  <c:v>7.1303099999999997</c:v>
                </c:pt>
                <c:pt idx="1354">
                  <c:v>7.1355799999999974</c:v>
                </c:pt>
                <c:pt idx="1355">
                  <c:v>7.1408499999999995</c:v>
                </c:pt>
                <c:pt idx="1356">
                  <c:v>7.1461199999999971</c:v>
                </c:pt>
                <c:pt idx="1357">
                  <c:v>7.1513900000000001</c:v>
                </c:pt>
                <c:pt idx="1358">
                  <c:v>7.1566599999999996</c:v>
                </c:pt>
                <c:pt idx="1359">
                  <c:v>7.1619299999999972</c:v>
                </c:pt>
                <c:pt idx="1360">
                  <c:v>7.1671999999999967</c:v>
                </c:pt>
                <c:pt idx="1361">
                  <c:v>7.1724699999999997</c:v>
                </c:pt>
                <c:pt idx="1362">
                  <c:v>7.17774</c:v>
                </c:pt>
                <c:pt idx="1363">
                  <c:v>7.1830099999999995</c:v>
                </c:pt>
                <c:pt idx="1364">
                  <c:v>7.1882799999999998</c:v>
                </c:pt>
                <c:pt idx="1365">
                  <c:v>7.1935499999999974</c:v>
                </c:pt>
                <c:pt idx="1366">
                  <c:v>7.1988199999999978</c:v>
                </c:pt>
                <c:pt idx="1367">
                  <c:v>7.2040899999999972</c:v>
                </c:pt>
                <c:pt idx="1368">
                  <c:v>7.2093600000000029</c:v>
                </c:pt>
                <c:pt idx="1369">
                  <c:v>7.2146299999999997</c:v>
                </c:pt>
                <c:pt idx="1370">
                  <c:v>7.2199</c:v>
                </c:pt>
                <c:pt idx="1371">
                  <c:v>7.2251699999999985</c:v>
                </c:pt>
                <c:pt idx="1372">
                  <c:v>7.2304399999999998</c:v>
                </c:pt>
                <c:pt idx="1373">
                  <c:v>7.2357100000000001</c:v>
                </c:pt>
                <c:pt idx="1374">
                  <c:v>7.2409799999999995</c:v>
                </c:pt>
                <c:pt idx="1375">
                  <c:v>7.2462500000000025</c:v>
                </c:pt>
                <c:pt idx="1376">
                  <c:v>7.2515200000000002</c:v>
                </c:pt>
                <c:pt idx="1377">
                  <c:v>7.2567899999999996</c:v>
                </c:pt>
                <c:pt idx="1378">
                  <c:v>7.26206</c:v>
                </c:pt>
                <c:pt idx="1379">
                  <c:v>7.2673299999999985</c:v>
                </c:pt>
                <c:pt idx="1380">
                  <c:v>7.2725999999999997</c:v>
                </c:pt>
                <c:pt idx="1381">
                  <c:v>7.2778700000000001</c:v>
                </c:pt>
                <c:pt idx="1382">
                  <c:v>7.2831400000000004</c:v>
                </c:pt>
                <c:pt idx="1383">
                  <c:v>7.2884099999999998</c:v>
                </c:pt>
                <c:pt idx="1384">
                  <c:v>7.2936800000000002</c:v>
                </c:pt>
                <c:pt idx="1385">
                  <c:v>7.2989499999999996</c:v>
                </c:pt>
                <c:pt idx="1386">
                  <c:v>7.3042199999999973</c:v>
                </c:pt>
                <c:pt idx="1387">
                  <c:v>7.3094900000000003</c:v>
                </c:pt>
                <c:pt idx="1388">
                  <c:v>7.314759999999997</c:v>
                </c:pt>
                <c:pt idx="1389">
                  <c:v>7.3200299999999974</c:v>
                </c:pt>
                <c:pt idx="1390">
                  <c:v>7.3252999999999995</c:v>
                </c:pt>
                <c:pt idx="1391">
                  <c:v>7.3305699999999998</c:v>
                </c:pt>
                <c:pt idx="1392">
                  <c:v>7.3358400000000001</c:v>
                </c:pt>
                <c:pt idx="1393">
                  <c:v>7.3411099999999996</c:v>
                </c:pt>
                <c:pt idx="1394">
                  <c:v>7.3463799999999999</c:v>
                </c:pt>
                <c:pt idx="1395">
                  <c:v>7.3516500000000002</c:v>
                </c:pt>
                <c:pt idx="1396">
                  <c:v>7.356919999999997</c:v>
                </c:pt>
                <c:pt idx="1397">
                  <c:v>7.3621899999999956</c:v>
                </c:pt>
                <c:pt idx="1398">
                  <c:v>7.3674599999999977</c:v>
                </c:pt>
                <c:pt idx="1399">
                  <c:v>7.3727299999999998</c:v>
                </c:pt>
                <c:pt idx="1400">
                  <c:v>7.3780000000000001</c:v>
                </c:pt>
                <c:pt idx="1401">
                  <c:v>7.3832700000000004</c:v>
                </c:pt>
                <c:pt idx="1402">
                  <c:v>7.3885399999999972</c:v>
                </c:pt>
                <c:pt idx="1403">
                  <c:v>7.3938099999999976</c:v>
                </c:pt>
                <c:pt idx="1404">
                  <c:v>7.3990799999999997</c:v>
                </c:pt>
                <c:pt idx="1405">
                  <c:v>7.40435</c:v>
                </c:pt>
                <c:pt idx="1406">
                  <c:v>7.409620000000003</c:v>
                </c:pt>
                <c:pt idx="1407">
                  <c:v>7.4148899999999971</c:v>
                </c:pt>
                <c:pt idx="1408">
                  <c:v>7.4201600000000001</c:v>
                </c:pt>
                <c:pt idx="1409">
                  <c:v>7.4254299999999995</c:v>
                </c:pt>
                <c:pt idx="1410">
                  <c:v>7.4307000000000025</c:v>
                </c:pt>
                <c:pt idx="1411">
                  <c:v>7.4359700000000002</c:v>
                </c:pt>
                <c:pt idx="1412">
                  <c:v>7.4412400000000032</c:v>
                </c:pt>
                <c:pt idx="1413">
                  <c:v>7.44651</c:v>
                </c:pt>
                <c:pt idx="1414">
                  <c:v>7.4517800000000003</c:v>
                </c:pt>
                <c:pt idx="1415">
                  <c:v>7.4570499999999997</c:v>
                </c:pt>
                <c:pt idx="1416">
                  <c:v>7.4623200000000001</c:v>
                </c:pt>
                <c:pt idx="1417">
                  <c:v>7.4675899999999977</c:v>
                </c:pt>
                <c:pt idx="1418">
                  <c:v>7.4728599999999998</c:v>
                </c:pt>
                <c:pt idx="1419">
                  <c:v>7.4781300000000002</c:v>
                </c:pt>
                <c:pt idx="1420">
                  <c:v>7.4834000000000014</c:v>
                </c:pt>
                <c:pt idx="1421">
                  <c:v>7.4886700000000026</c:v>
                </c:pt>
                <c:pt idx="1422">
                  <c:v>7.4939400000000003</c:v>
                </c:pt>
                <c:pt idx="1423">
                  <c:v>7.4992100000000024</c:v>
                </c:pt>
                <c:pt idx="1424">
                  <c:v>7.5044799999999974</c:v>
                </c:pt>
                <c:pt idx="1425">
                  <c:v>7.5097500000000004</c:v>
                </c:pt>
                <c:pt idx="1426">
                  <c:v>7.5150199999999971</c:v>
                </c:pt>
                <c:pt idx="1427">
                  <c:v>7.5202900000000001</c:v>
                </c:pt>
                <c:pt idx="1428">
                  <c:v>7.5255599999999969</c:v>
                </c:pt>
                <c:pt idx="1429">
                  <c:v>7.5308299999999999</c:v>
                </c:pt>
                <c:pt idx="1430">
                  <c:v>7.5361000000000002</c:v>
                </c:pt>
                <c:pt idx="1431">
                  <c:v>7.5413700000000023</c:v>
                </c:pt>
                <c:pt idx="1432">
                  <c:v>7.5466400000000027</c:v>
                </c:pt>
                <c:pt idx="1433">
                  <c:v>7.5519099999999995</c:v>
                </c:pt>
                <c:pt idx="1434">
                  <c:v>7.5571799999999971</c:v>
                </c:pt>
                <c:pt idx="1435">
                  <c:v>7.5624499999999975</c:v>
                </c:pt>
                <c:pt idx="1436">
                  <c:v>7.5677199999999969</c:v>
                </c:pt>
                <c:pt idx="1437">
                  <c:v>7.5729899999999972</c:v>
                </c:pt>
                <c:pt idx="1438">
                  <c:v>7.5782600000000029</c:v>
                </c:pt>
                <c:pt idx="1439">
                  <c:v>7.5835299999999997</c:v>
                </c:pt>
                <c:pt idx="1440">
                  <c:v>7.5888</c:v>
                </c:pt>
                <c:pt idx="1441">
                  <c:v>7.5940699999999985</c:v>
                </c:pt>
                <c:pt idx="1442">
                  <c:v>7.5993399999999998</c:v>
                </c:pt>
                <c:pt idx="1443">
                  <c:v>7.6046099999999974</c:v>
                </c:pt>
                <c:pt idx="1444">
                  <c:v>7.6098799999999995</c:v>
                </c:pt>
                <c:pt idx="1445">
                  <c:v>7.6151499999999972</c:v>
                </c:pt>
                <c:pt idx="1446">
                  <c:v>7.6204199999999966</c:v>
                </c:pt>
                <c:pt idx="1447">
                  <c:v>7.625689999999997</c:v>
                </c:pt>
                <c:pt idx="1448">
                  <c:v>7.63096</c:v>
                </c:pt>
                <c:pt idx="1449">
                  <c:v>7.6362300000000003</c:v>
                </c:pt>
                <c:pt idx="1450">
                  <c:v>7.6414999999999997</c:v>
                </c:pt>
                <c:pt idx="1451">
                  <c:v>7.6467700000000001</c:v>
                </c:pt>
                <c:pt idx="1452">
                  <c:v>7.6520399999999977</c:v>
                </c:pt>
                <c:pt idx="1453">
                  <c:v>7.6573099999999972</c:v>
                </c:pt>
                <c:pt idx="1454">
                  <c:v>7.6625799999999957</c:v>
                </c:pt>
                <c:pt idx="1455">
                  <c:v>7.6678499999999969</c:v>
                </c:pt>
                <c:pt idx="1456">
                  <c:v>7.6731199999999973</c:v>
                </c:pt>
                <c:pt idx="1457">
                  <c:v>7.6783900000000003</c:v>
                </c:pt>
                <c:pt idx="1458">
                  <c:v>7.6836599999999997</c:v>
                </c:pt>
                <c:pt idx="1459">
                  <c:v>7.6889299999999974</c:v>
                </c:pt>
                <c:pt idx="1460">
                  <c:v>7.6941999999999977</c:v>
                </c:pt>
                <c:pt idx="1461">
                  <c:v>7.6994699999999998</c:v>
                </c:pt>
                <c:pt idx="1462">
                  <c:v>7.7047400000000001</c:v>
                </c:pt>
                <c:pt idx="1463">
                  <c:v>7.7100099999999996</c:v>
                </c:pt>
                <c:pt idx="1464">
                  <c:v>7.7152799999999999</c:v>
                </c:pt>
                <c:pt idx="1465">
                  <c:v>7.7205499999999985</c:v>
                </c:pt>
                <c:pt idx="1466">
                  <c:v>7.725819999999997</c:v>
                </c:pt>
                <c:pt idx="1467">
                  <c:v>7.7310900000000027</c:v>
                </c:pt>
                <c:pt idx="1468">
                  <c:v>7.736360000000003</c:v>
                </c:pt>
                <c:pt idx="1469">
                  <c:v>7.7416300000000025</c:v>
                </c:pt>
                <c:pt idx="1470">
                  <c:v>7.7469000000000001</c:v>
                </c:pt>
                <c:pt idx="1471">
                  <c:v>7.7521699999999996</c:v>
                </c:pt>
                <c:pt idx="1472">
                  <c:v>7.7574399999999972</c:v>
                </c:pt>
                <c:pt idx="1473">
                  <c:v>7.7627099999999976</c:v>
                </c:pt>
                <c:pt idx="1474">
                  <c:v>7.767979999999997</c:v>
                </c:pt>
                <c:pt idx="1475">
                  <c:v>7.7732500000000027</c:v>
                </c:pt>
                <c:pt idx="1476">
                  <c:v>7.7785200000000003</c:v>
                </c:pt>
                <c:pt idx="1477">
                  <c:v>7.7837899999999998</c:v>
                </c:pt>
                <c:pt idx="1478">
                  <c:v>7.7890600000000028</c:v>
                </c:pt>
                <c:pt idx="1479">
                  <c:v>7.7943299999999995</c:v>
                </c:pt>
                <c:pt idx="1480">
                  <c:v>7.7995999999999999</c:v>
                </c:pt>
                <c:pt idx="1481">
                  <c:v>7.8048699999999975</c:v>
                </c:pt>
                <c:pt idx="1482">
                  <c:v>7.810139999999997</c:v>
                </c:pt>
                <c:pt idx="1483">
                  <c:v>7.8154099999999973</c:v>
                </c:pt>
                <c:pt idx="1484">
                  <c:v>7.8206799999999985</c:v>
                </c:pt>
                <c:pt idx="1485">
                  <c:v>7.8259499999999971</c:v>
                </c:pt>
                <c:pt idx="1486">
                  <c:v>7.8312200000000027</c:v>
                </c:pt>
                <c:pt idx="1487">
                  <c:v>7.8364900000000004</c:v>
                </c:pt>
                <c:pt idx="1488">
                  <c:v>7.8417599999999998</c:v>
                </c:pt>
                <c:pt idx="1489">
                  <c:v>7.8470299999999975</c:v>
                </c:pt>
                <c:pt idx="1490">
                  <c:v>7.8522999999999996</c:v>
                </c:pt>
                <c:pt idx="1491">
                  <c:v>7.8575699999999973</c:v>
                </c:pt>
                <c:pt idx="1492">
                  <c:v>7.8628399999999967</c:v>
                </c:pt>
                <c:pt idx="1493">
                  <c:v>7.8681099999999971</c:v>
                </c:pt>
                <c:pt idx="1494">
                  <c:v>7.87338</c:v>
                </c:pt>
                <c:pt idx="1495">
                  <c:v>7.8786500000000004</c:v>
                </c:pt>
                <c:pt idx="1496">
                  <c:v>7.8839199999999972</c:v>
                </c:pt>
                <c:pt idx="1497">
                  <c:v>7.8891900000000001</c:v>
                </c:pt>
                <c:pt idx="1498">
                  <c:v>7.8944599999999969</c:v>
                </c:pt>
                <c:pt idx="1499">
                  <c:v>7.8997299999999999</c:v>
                </c:pt>
                <c:pt idx="1500">
                  <c:v>7.9050000000000002</c:v>
                </c:pt>
                <c:pt idx="1501">
                  <c:v>7.9102700000000024</c:v>
                </c:pt>
                <c:pt idx="1502">
                  <c:v>7.91554</c:v>
                </c:pt>
                <c:pt idx="1503">
                  <c:v>7.9208099999999995</c:v>
                </c:pt>
                <c:pt idx="1504">
                  <c:v>7.9260799999999998</c:v>
                </c:pt>
                <c:pt idx="1505">
                  <c:v>7.9313500000000028</c:v>
                </c:pt>
                <c:pt idx="1506">
                  <c:v>7.9366200000000031</c:v>
                </c:pt>
                <c:pt idx="1507">
                  <c:v>7.9418899999999999</c:v>
                </c:pt>
                <c:pt idx="1508">
                  <c:v>7.9471600000000002</c:v>
                </c:pt>
                <c:pt idx="1509">
                  <c:v>7.9524299999999997</c:v>
                </c:pt>
                <c:pt idx="1510">
                  <c:v>7.9577</c:v>
                </c:pt>
                <c:pt idx="1511">
                  <c:v>7.9629699999999985</c:v>
                </c:pt>
                <c:pt idx="1512">
                  <c:v>7.9682399999999998</c:v>
                </c:pt>
                <c:pt idx="1513">
                  <c:v>7.9735100000000001</c:v>
                </c:pt>
                <c:pt idx="1514">
                  <c:v>7.9787800000000004</c:v>
                </c:pt>
                <c:pt idx="1515">
                  <c:v>7.9840499999999999</c:v>
                </c:pt>
                <c:pt idx="1516">
                  <c:v>7.9893200000000029</c:v>
                </c:pt>
                <c:pt idx="1517">
                  <c:v>7.994589999999997</c:v>
                </c:pt>
                <c:pt idx="1518">
                  <c:v>7.9998600000000026</c:v>
                </c:pt>
                <c:pt idx="1519">
                  <c:v>8.0051300000000047</c:v>
                </c:pt>
                <c:pt idx="1520">
                  <c:v>8.0104000000000006</c:v>
                </c:pt>
                <c:pt idx="1521">
                  <c:v>8.0156700000000001</c:v>
                </c:pt>
                <c:pt idx="1522">
                  <c:v>8.0209400000000013</c:v>
                </c:pt>
                <c:pt idx="1523">
                  <c:v>8.026209999999999</c:v>
                </c:pt>
                <c:pt idx="1524">
                  <c:v>8.0314800000000002</c:v>
                </c:pt>
                <c:pt idx="1525">
                  <c:v>8.0367500000000014</c:v>
                </c:pt>
                <c:pt idx="1526">
                  <c:v>8.0420199999999991</c:v>
                </c:pt>
                <c:pt idx="1527">
                  <c:v>8.0472899999999985</c:v>
                </c:pt>
                <c:pt idx="1528">
                  <c:v>8.0525600000000068</c:v>
                </c:pt>
                <c:pt idx="1529">
                  <c:v>8.0578300000000027</c:v>
                </c:pt>
                <c:pt idx="1530">
                  <c:v>8.0631000000000004</c:v>
                </c:pt>
                <c:pt idx="1531">
                  <c:v>8.0683699999999998</c:v>
                </c:pt>
                <c:pt idx="1532">
                  <c:v>8.0736400000000028</c:v>
                </c:pt>
                <c:pt idx="1533">
                  <c:v>8.0789099999999987</c:v>
                </c:pt>
                <c:pt idx="1534">
                  <c:v>8.0841800000000017</c:v>
                </c:pt>
                <c:pt idx="1535">
                  <c:v>8.0894500000000047</c:v>
                </c:pt>
                <c:pt idx="1536">
                  <c:v>8.0947199999999988</c:v>
                </c:pt>
                <c:pt idx="1537">
                  <c:v>8.09999</c:v>
                </c:pt>
                <c:pt idx="1538">
                  <c:v>8.1052600000000012</c:v>
                </c:pt>
                <c:pt idx="1539">
                  <c:v>8.1105300000000007</c:v>
                </c:pt>
                <c:pt idx="1540">
                  <c:v>8.1158000000000001</c:v>
                </c:pt>
                <c:pt idx="1541">
                  <c:v>8.1210699999999996</c:v>
                </c:pt>
                <c:pt idx="1542">
                  <c:v>8.126339999999999</c:v>
                </c:pt>
                <c:pt idx="1543">
                  <c:v>8.1316099999999985</c:v>
                </c:pt>
                <c:pt idx="1544">
                  <c:v>8.1368799999999997</c:v>
                </c:pt>
                <c:pt idx="1545">
                  <c:v>8.1421500000000009</c:v>
                </c:pt>
                <c:pt idx="1546">
                  <c:v>8.1474199999999986</c:v>
                </c:pt>
                <c:pt idx="1547">
                  <c:v>8.1526900000000069</c:v>
                </c:pt>
                <c:pt idx="1548">
                  <c:v>8.157960000000001</c:v>
                </c:pt>
                <c:pt idx="1549">
                  <c:v>8.1632300000000004</c:v>
                </c:pt>
                <c:pt idx="1550">
                  <c:v>8.1685000000000034</c:v>
                </c:pt>
                <c:pt idx="1551">
                  <c:v>8.1737700000000011</c:v>
                </c:pt>
                <c:pt idx="1552">
                  <c:v>8.1790400000000005</c:v>
                </c:pt>
                <c:pt idx="1553">
                  <c:v>8.1843099999999982</c:v>
                </c:pt>
                <c:pt idx="1554">
                  <c:v>8.1895800000000047</c:v>
                </c:pt>
                <c:pt idx="1555">
                  <c:v>8.1948500000000006</c:v>
                </c:pt>
                <c:pt idx="1556">
                  <c:v>8.2001199999999983</c:v>
                </c:pt>
                <c:pt idx="1557">
                  <c:v>8.2053900000000013</c:v>
                </c:pt>
                <c:pt idx="1558">
                  <c:v>8.210659999999999</c:v>
                </c:pt>
                <c:pt idx="1559">
                  <c:v>8.2159300000000002</c:v>
                </c:pt>
                <c:pt idx="1560">
                  <c:v>8.2211999999999996</c:v>
                </c:pt>
                <c:pt idx="1561">
                  <c:v>8.2264699999999991</c:v>
                </c:pt>
                <c:pt idx="1562">
                  <c:v>8.2317399999999985</c:v>
                </c:pt>
                <c:pt idx="1563">
                  <c:v>8.2370099999999997</c:v>
                </c:pt>
                <c:pt idx="1564">
                  <c:v>8.2422799999999992</c:v>
                </c:pt>
                <c:pt idx="1565">
                  <c:v>8.2475499999999986</c:v>
                </c:pt>
                <c:pt idx="1566">
                  <c:v>8.2528200000000016</c:v>
                </c:pt>
                <c:pt idx="1567">
                  <c:v>8.258090000000001</c:v>
                </c:pt>
                <c:pt idx="1568">
                  <c:v>8.2633599999999987</c:v>
                </c:pt>
                <c:pt idx="1569">
                  <c:v>8.2686300000000017</c:v>
                </c:pt>
                <c:pt idx="1570">
                  <c:v>8.2739000000000011</c:v>
                </c:pt>
                <c:pt idx="1571">
                  <c:v>8.2791699999999988</c:v>
                </c:pt>
                <c:pt idx="1572">
                  <c:v>8.28444</c:v>
                </c:pt>
                <c:pt idx="1573">
                  <c:v>8.2897100000000012</c:v>
                </c:pt>
                <c:pt idx="1574">
                  <c:v>8.2949799999999989</c:v>
                </c:pt>
                <c:pt idx="1575">
                  <c:v>8.3002500000000001</c:v>
                </c:pt>
                <c:pt idx="1576">
                  <c:v>8.3055200000000067</c:v>
                </c:pt>
                <c:pt idx="1577">
                  <c:v>8.3107900000000008</c:v>
                </c:pt>
                <c:pt idx="1578">
                  <c:v>8.3160600000000002</c:v>
                </c:pt>
                <c:pt idx="1579">
                  <c:v>8.3213299999999997</c:v>
                </c:pt>
                <c:pt idx="1580">
                  <c:v>8.3266000000000027</c:v>
                </c:pt>
                <c:pt idx="1581">
                  <c:v>8.3318699999999986</c:v>
                </c:pt>
                <c:pt idx="1582">
                  <c:v>8.3371400000000015</c:v>
                </c:pt>
                <c:pt idx="1583">
                  <c:v>8.3424100000000028</c:v>
                </c:pt>
                <c:pt idx="1584">
                  <c:v>8.3476800000000004</c:v>
                </c:pt>
                <c:pt idx="1585">
                  <c:v>8.3529500000000088</c:v>
                </c:pt>
                <c:pt idx="1586">
                  <c:v>8.3582200000000011</c:v>
                </c:pt>
                <c:pt idx="1587">
                  <c:v>8.3634900000000059</c:v>
                </c:pt>
                <c:pt idx="1588">
                  <c:v>8.36876</c:v>
                </c:pt>
                <c:pt idx="1589">
                  <c:v>8.3740300000000047</c:v>
                </c:pt>
                <c:pt idx="1590">
                  <c:v>8.3793000000000006</c:v>
                </c:pt>
                <c:pt idx="1591">
                  <c:v>8.3845700000000001</c:v>
                </c:pt>
                <c:pt idx="1592">
                  <c:v>8.3898400000000048</c:v>
                </c:pt>
                <c:pt idx="1593">
                  <c:v>8.3951100000000007</c:v>
                </c:pt>
                <c:pt idx="1594">
                  <c:v>8.4003800000000002</c:v>
                </c:pt>
                <c:pt idx="1595">
                  <c:v>8.4056500000000067</c:v>
                </c:pt>
                <c:pt idx="1596">
                  <c:v>8.4109199999999991</c:v>
                </c:pt>
                <c:pt idx="1597">
                  <c:v>8.4161900000000003</c:v>
                </c:pt>
                <c:pt idx="1598">
                  <c:v>8.4214600000000015</c:v>
                </c:pt>
                <c:pt idx="1599">
                  <c:v>8.4267300000000027</c:v>
                </c:pt>
                <c:pt idx="1600">
                  <c:v>8.4320000000000004</c:v>
                </c:pt>
                <c:pt idx="1601">
                  <c:v>8.4372699999999998</c:v>
                </c:pt>
                <c:pt idx="1602">
                  <c:v>8.4425400000000028</c:v>
                </c:pt>
                <c:pt idx="1603">
                  <c:v>8.4478099999999987</c:v>
                </c:pt>
                <c:pt idx="1604">
                  <c:v>8.453080000000007</c:v>
                </c:pt>
                <c:pt idx="1605">
                  <c:v>8.4583500000000011</c:v>
                </c:pt>
                <c:pt idx="1606">
                  <c:v>8.4636200000000006</c:v>
                </c:pt>
                <c:pt idx="1607">
                  <c:v>8.46889</c:v>
                </c:pt>
                <c:pt idx="1608">
                  <c:v>8.4741600000000012</c:v>
                </c:pt>
                <c:pt idx="1609">
                  <c:v>8.479430000000006</c:v>
                </c:pt>
                <c:pt idx="1610">
                  <c:v>8.4847000000000001</c:v>
                </c:pt>
                <c:pt idx="1611">
                  <c:v>8.4899700000000013</c:v>
                </c:pt>
                <c:pt idx="1612">
                  <c:v>8.4952400000000008</c:v>
                </c:pt>
                <c:pt idx="1613">
                  <c:v>8.5005100000000002</c:v>
                </c:pt>
                <c:pt idx="1614">
                  <c:v>8.505780000000005</c:v>
                </c:pt>
                <c:pt idx="1615">
                  <c:v>8.5110500000000009</c:v>
                </c:pt>
                <c:pt idx="1616">
                  <c:v>8.5163199999999986</c:v>
                </c:pt>
                <c:pt idx="1617">
                  <c:v>8.5215900000000016</c:v>
                </c:pt>
                <c:pt idx="1618">
                  <c:v>8.526860000000001</c:v>
                </c:pt>
                <c:pt idx="1619">
                  <c:v>8.5321300000000004</c:v>
                </c:pt>
                <c:pt idx="1620">
                  <c:v>8.5374000000000017</c:v>
                </c:pt>
                <c:pt idx="1621">
                  <c:v>8.5426700000000011</c:v>
                </c:pt>
                <c:pt idx="1622">
                  <c:v>8.5479399999999988</c:v>
                </c:pt>
                <c:pt idx="1623">
                  <c:v>8.55321</c:v>
                </c:pt>
                <c:pt idx="1624">
                  <c:v>8.5584800000000048</c:v>
                </c:pt>
                <c:pt idx="1625">
                  <c:v>8.5637500000000006</c:v>
                </c:pt>
                <c:pt idx="1626">
                  <c:v>8.5690200000000001</c:v>
                </c:pt>
                <c:pt idx="1627">
                  <c:v>8.5742900000000013</c:v>
                </c:pt>
                <c:pt idx="1628">
                  <c:v>8.5795600000000007</c:v>
                </c:pt>
                <c:pt idx="1629">
                  <c:v>8.5848300000000002</c:v>
                </c:pt>
                <c:pt idx="1630">
                  <c:v>8.5901000000000014</c:v>
                </c:pt>
                <c:pt idx="1631">
                  <c:v>8.5953699999999991</c:v>
                </c:pt>
                <c:pt idx="1632">
                  <c:v>8.6006400000000003</c:v>
                </c:pt>
                <c:pt idx="1633">
                  <c:v>8.6059100000000015</c:v>
                </c:pt>
                <c:pt idx="1634">
                  <c:v>8.6111799999999992</c:v>
                </c:pt>
                <c:pt idx="1635">
                  <c:v>8.6164500000000004</c:v>
                </c:pt>
                <c:pt idx="1636">
                  <c:v>8.6217199999999998</c:v>
                </c:pt>
                <c:pt idx="1637">
                  <c:v>8.626990000000001</c:v>
                </c:pt>
                <c:pt idx="1638">
                  <c:v>8.6322599999999987</c:v>
                </c:pt>
                <c:pt idx="1639">
                  <c:v>8.6375300000000017</c:v>
                </c:pt>
                <c:pt idx="1640">
                  <c:v>8.6428000000000011</c:v>
                </c:pt>
                <c:pt idx="1641">
                  <c:v>8.648069999999997</c:v>
                </c:pt>
                <c:pt idx="1642">
                  <c:v>8.65334</c:v>
                </c:pt>
                <c:pt idx="1643">
                  <c:v>8.6586100000000012</c:v>
                </c:pt>
                <c:pt idx="1644">
                  <c:v>8.6638800000000007</c:v>
                </c:pt>
                <c:pt idx="1645">
                  <c:v>8.6691500000000001</c:v>
                </c:pt>
                <c:pt idx="1646">
                  <c:v>8.6744200000000014</c:v>
                </c:pt>
                <c:pt idx="1647">
                  <c:v>8.6796900000000008</c:v>
                </c:pt>
                <c:pt idx="1648">
                  <c:v>8.6849599999999985</c:v>
                </c:pt>
                <c:pt idx="1649">
                  <c:v>8.6902299999999997</c:v>
                </c:pt>
                <c:pt idx="1650">
                  <c:v>8.6955000000000027</c:v>
                </c:pt>
                <c:pt idx="1651">
                  <c:v>8.7007699999999986</c:v>
                </c:pt>
                <c:pt idx="1652">
                  <c:v>8.7060400000000016</c:v>
                </c:pt>
                <c:pt idx="1653">
                  <c:v>8.7113099999999992</c:v>
                </c:pt>
                <c:pt idx="1654">
                  <c:v>8.7165800000000004</c:v>
                </c:pt>
                <c:pt idx="1655">
                  <c:v>8.7218500000000017</c:v>
                </c:pt>
                <c:pt idx="1656">
                  <c:v>8.7271199999999993</c:v>
                </c:pt>
                <c:pt idx="1657">
                  <c:v>8.7323899999999988</c:v>
                </c:pt>
                <c:pt idx="1658">
                  <c:v>8.7376599999999982</c:v>
                </c:pt>
                <c:pt idx="1659">
                  <c:v>8.7429299999999994</c:v>
                </c:pt>
                <c:pt idx="1660">
                  <c:v>8.7481999999999971</c:v>
                </c:pt>
                <c:pt idx="1661">
                  <c:v>8.7534700000000001</c:v>
                </c:pt>
                <c:pt idx="1662">
                  <c:v>8.7587400000000013</c:v>
                </c:pt>
                <c:pt idx="1663">
                  <c:v>8.764009999999999</c:v>
                </c:pt>
                <c:pt idx="1664">
                  <c:v>8.7692800000000002</c:v>
                </c:pt>
                <c:pt idx="1665">
                  <c:v>8.7745500000000014</c:v>
                </c:pt>
                <c:pt idx="1666">
                  <c:v>8.7798199999999991</c:v>
                </c:pt>
                <c:pt idx="1667">
                  <c:v>8.7850900000000003</c:v>
                </c:pt>
                <c:pt idx="1668">
                  <c:v>8.7903599999999997</c:v>
                </c:pt>
                <c:pt idx="1669">
                  <c:v>8.7956300000000027</c:v>
                </c:pt>
                <c:pt idx="1670">
                  <c:v>8.8009000000000004</c:v>
                </c:pt>
                <c:pt idx="1671">
                  <c:v>8.8061700000000016</c:v>
                </c:pt>
                <c:pt idx="1672">
                  <c:v>8.8114400000000028</c:v>
                </c:pt>
                <c:pt idx="1673">
                  <c:v>8.8167100000000005</c:v>
                </c:pt>
                <c:pt idx="1674">
                  <c:v>8.8219800000000017</c:v>
                </c:pt>
                <c:pt idx="1675">
                  <c:v>8.8272500000000012</c:v>
                </c:pt>
                <c:pt idx="1676">
                  <c:v>8.8325200000000006</c:v>
                </c:pt>
                <c:pt idx="1677">
                  <c:v>8.83779</c:v>
                </c:pt>
                <c:pt idx="1678">
                  <c:v>8.8430600000000013</c:v>
                </c:pt>
                <c:pt idx="1679">
                  <c:v>8.8483299999999989</c:v>
                </c:pt>
                <c:pt idx="1680">
                  <c:v>8.8536000000000072</c:v>
                </c:pt>
                <c:pt idx="1681">
                  <c:v>8.8588700000000014</c:v>
                </c:pt>
                <c:pt idx="1682">
                  <c:v>8.8641400000000008</c:v>
                </c:pt>
                <c:pt idx="1683">
                  <c:v>8.8694100000000056</c:v>
                </c:pt>
                <c:pt idx="1684">
                  <c:v>8.874680000000005</c:v>
                </c:pt>
                <c:pt idx="1685">
                  <c:v>8.8799500000000027</c:v>
                </c:pt>
                <c:pt idx="1686">
                  <c:v>8.8852200000000003</c:v>
                </c:pt>
                <c:pt idx="1687">
                  <c:v>8.8904900000000069</c:v>
                </c:pt>
                <c:pt idx="1688">
                  <c:v>8.8957600000000028</c:v>
                </c:pt>
                <c:pt idx="1689">
                  <c:v>8.9010300000000004</c:v>
                </c:pt>
                <c:pt idx="1690">
                  <c:v>8.9063000000000034</c:v>
                </c:pt>
                <c:pt idx="1691">
                  <c:v>8.9115700000000011</c:v>
                </c:pt>
                <c:pt idx="1692">
                  <c:v>8.9168400000000005</c:v>
                </c:pt>
                <c:pt idx="1693">
                  <c:v>8.92211</c:v>
                </c:pt>
                <c:pt idx="1694">
                  <c:v>8.9273799999999994</c:v>
                </c:pt>
                <c:pt idx="1695">
                  <c:v>8.9326500000000006</c:v>
                </c:pt>
                <c:pt idx="1696">
                  <c:v>8.9379199999999983</c:v>
                </c:pt>
                <c:pt idx="1697">
                  <c:v>8.9431900000000013</c:v>
                </c:pt>
                <c:pt idx="1698">
                  <c:v>8.948459999999999</c:v>
                </c:pt>
                <c:pt idx="1699">
                  <c:v>8.9537300000000055</c:v>
                </c:pt>
                <c:pt idx="1700">
                  <c:v>8.959000000000005</c:v>
                </c:pt>
                <c:pt idx="1701">
                  <c:v>8.9642699999999991</c:v>
                </c:pt>
                <c:pt idx="1702">
                  <c:v>8.9695400000000056</c:v>
                </c:pt>
                <c:pt idx="1703">
                  <c:v>8.9748100000000015</c:v>
                </c:pt>
                <c:pt idx="1704">
                  <c:v>8.9800800000000027</c:v>
                </c:pt>
                <c:pt idx="1705">
                  <c:v>8.9853500000000004</c:v>
                </c:pt>
                <c:pt idx="1706">
                  <c:v>8.9906200000000016</c:v>
                </c:pt>
                <c:pt idx="1707">
                  <c:v>8.9958900000000028</c:v>
                </c:pt>
                <c:pt idx="1708">
                  <c:v>9.0011599999999987</c:v>
                </c:pt>
                <c:pt idx="1709">
                  <c:v>9.006430000000007</c:v>
                </c:pt>
                <c:pt idx="1710">
                  <c:v>9.0117000000000012</c:v>
                </c:pt>
                <c:pt idx="1711">
                  <c:v>9.0169699999999988</c:v>
                </c:pt>
                <c:pt idx="1712">
                  <c:v>9.02224</c:v>
                </c:pt>
                <c:pt idx="1713">
                  <c:v>9.0275100000000013</c:v>
                </c:pt>
                <c:pt idx="1714">
                  <c:v>9.0327800000000007</c:v>
                </c:pt>
                <c:pt idx="1715">
                  <c:v>9.0380499999999984</c:v>
                </c:pt>
                <c:pt idx="1716">
                  <c:v>9.0433199999999996</c:v>
                </c:pt>
                <c:pt idx="1717">
                  <c:v>9.048589999999999</c:v>
                </c:pt>
                <c:pt idx="1718">
                  <c:v>9.0538600000000002</c:v>
                </c:pt>
                <c:pt idx="1719">
                  <c:v>9.059130000000005</c:v>
                </c:pt>
                <c:pt idx="1720">
                  <c:v>9.0644000000000027</c:v>
                </c:pt>
                <c:pt idx="1721">
                  <c:v>9.0696700000000003</c:v>
                </c:pt>
                <c:pt idx="1722">
                  <c:v>9.0749400000000016</c:v>
                </c:pt>
                <c:pt idx="1723">
                  <c:v>9.080210000000001</c:v>
                </c:pt>
                <c:pt idx="1724">
                  <c:v>9.0854800000000058</c:v>
                </c:pt>
                <c:pt idx="1725">
                  <c:v>9.0907500000000034</c:v>
                </c:pt>
                <c:pt idx="1726">
                  <c:v>9.0960200000000011</c:v>
                </c:pt>
                <c:pt idx="1727">
                  <c:v>9.1012899999999988</c:v>
                </c:pt>
                <c:pt idx="1728">
                  <c:v>9.10656</c:v>
                </c:pt>
                <c:pt idx="1729">
                  <c:v>9.1118299999999994</c:v>
                </c:pt>
                <c:pt idx="1730">
                  <c:v>9.1171000000000006</c:v>
                </c:pt>
                <c:pt idx="1731">
                  <c:v>9.1223699999999983</c:v>
                </c:pt>
                <c:pt idx="1732">
                  <c:v>9.1276400000000013</c:v>
                </c:pt>
                <c:pt idx="1733">
                  <c:v>9.132909999999999</c:v>
                </c:pt>
                <c:pt idx="1734">
                  <c:v>9.1381799999999984</c:v>
                </c:pt>
                <c:pt idx="1735">
                  <c:v>9.1434500000000014</c:v>
                </c:pt>
                <c:pt idx="1736">
                  <c:v>9.1487199999999991</c:v>
                </c:pt>
                <c:pt idx="1737">
                  <c:v>9.1539900000000003</c:v>
                </c:pt>
                <c:pt idx="1738">
                  <c:v>9.1592600000000015</c:v>
                </c:pt>
                <c:pt idx="1739">
                  <c:v>9.1645300000000027</c:v>
                </c:pt>
                <c:pt idx="1740">
                  <c:v>9.1698000000000004</c:v>
                </c:pt>
                <c:pt idx="1741">
                  <c:v>9.1750700000000016</c:v>
                </c:pt>
                <c:pt idx="1742">
                  <c:v>9.1803400000000011</c:v>
                </c:pt>
                <c:pt idx="1743">
                  <c:v>9.1856100000000005</c:v>
                </c:pt>
                <c:pt idx="1744">
                  <c:v>9.1908800000000017</c:v>
                </c:pt>
                <c:pt idx="1745">
                  <c:v>9.1961500000000012</c:v>
                </c:pt>
                <c:pt idx="1746">
                  <c:v>9.2014199999999988</c:v>
                </c:pt>
                <c:pt idx="1747">
                  <c:v>9.20669</c:v>
                </c:pt>
                <c:pt idx="1748">
                  <c:v>9.2119599999999995</c:v>
                </c:pt>
                <c:pt idx="1749">
                  <c:v>9.2172299999999989</c:v>
                </c:pt>
                <c:pt idx="1750">
                  <c:v>9.2225000000000001</c:v>
                </c:pt>
                <c:pt idx="1751">
                  <c:v>9.2277699999999996</c:v>
                </c:pt>
                <c:pt idx="1752">
                  <c:v>9.233039999999999</c:v>
                </c:pt>
                <c:pt idx="1753">
                  <c:v>9.2383099999999949</c:v>
                </c:pt>
                <c:pt idx="1754">
                  <c:v>9.2435799999999997</c:v>
                </c:pt>
                <c:pt idx="1755">
                  <c:v>9.2488499999999991</c:v>
                </c:pt>
                <c:pt idx="1756">
                  <c:v>9.2541199999999986</c:v>
                </c:pt>
                <c:pt idx="1757">
                  <c:v>9.2593900000000016</c:v>
                </c:pt>
                <c:pt idx="1758">
                  <c:v>9.264660000000001</c:v>
                </c:pt>
                <c:pt idx="1759">
                  <c:v>9.2699300000000004</c:v>
                </c:pt>
                <c:pt idx="1760">
                  <c:v>9.2752000000000034</c:v>
                </c:pt>
                <c:pt idx="1761">
                  <c:v>9.2804700000000011</c:v>
                </c:pt>
                <c:pt idx="1762">
                  <c:v>9.2857400000000005</c:v>
                </c:pt>
                <c:pt idx="1763">
                  <c:v>9.2910099999999982</c:v>
                </c:pt>
                <c:pt idx="1764">
                  <c:v>9.2962799999999994</c:v>
                </c:pt>
                <c:pt idx="1765">
                  <c:v>9.3015500000000007</c:v>
                </c:pt>
                <c:pt idx="1766">
                  <c:v>9.3068200000000001</c:v>
                </c:pt>
                <c:pt idx="1767">
                  <c:v>9.3120900000000066</c:v>
                </c:pt>
                <c:pt idx="1768">
                  <c:v>9.317359999999999</c:v>
                </c:pt>
                <c:pt idx="1769">
                  <c:v>9.3226300000000055</c:v>
                </c:pt>
                <c:pt idx="1770">
                  <c:v>9.3279000000000014</c:v>
                </c:pt>
                <c:pt idx="1771">
                  <c:v>9.3331700000000009</c:v>
                </c:pt>
                <c:pt idx="1772">
                  <c:v>9.3384400000000003</c:v>
                </c:pt>
                <c:pt idx="1773">
                  <c:v>9.3437100000000015</c:v>
                </c:pt>
                <c:pt idx="1774">
                  <c:v>9.3489799999999992</c:v>
                </c:pt>
                <c:pt idx="1775">
                  <c:v>9.3542500000000004</c:v>
                </c:pt>
                <c:pt idx="1776">
                  <c:v>9.3595200000000069</c:v>
                </c:pt>
                <c:pt idx="1777">
                  <c:v>9.3647900000000028</c:v>
                </c:pt>
                <c:pt idx="1778">
                  <c:v>9.3700600000000005</c:v>
                </c:pt>
                <c:pt idx="1779">
                  <c:v>9.375330000000007</c:v>
                </c:pt>
                <c:pt idx="1780">
                  <c:v>9.3806000000000047</c:v>
                </c:pt>
                <c:pt idx="1781">
                  <c:v>9.3858700000000006</c:v>
                </c:pt>
                <c:pt idx="1782">
                  <c:v>9.39114</c:v>
                </c:pt>
                <c:pt idx="1783">
                  <c:v>9.3964100000000048</c:v>
                </c:pt>
                <c:pt idx="1784">
                  <c:v>9.4016800000000007</c:v>
                </c:pt>
                <c:pt idx="1785">
                  <c:v>9.4069500000000001</c:v>
                </c:pt>
                <c:pt idx="1786">
                  <c:v>9.4122200000000014</c:v>
                </c:pt>
                <c:pt idx="1787">
                  <c:v>9.4174900000000008</c:v>
                </c:pt>
                <c:pt idx="1788">
                  <c:v>9.4227600000000002</c:v>
                </c:pt>
                <c:pt idx="1789">
                  <c:v>9.4280299999999997</c:v>
                </c:pt>
                <c:pt idx="1790">
                  <c:v>9.4333000000000009</c:v>
                </c:pt>
                <c:pt idx="1791">
                  <c:v>9.4385699999999986</c:v>
                </c:pt>
                <c:pt idx="1792">
                  <c:v>9.4438400000000016</c:v>
                </c:pt>
                <c:pt idx="1793">
                  <c:v>9.449110000000001</c:v>
                </c:pt>
                <c:pt idx="1794">
                  <c:v>9.4543800000000005</c:v>
                </c:pt>
                <c:pt idx="1795">
                  <c:v>9.4596500000000088</c:v>
                </c:pt>
                <c:pt idx="1796">
                  <c:v>9.4649200000000011</c:v>
                </c:pt>
                <c:pt idx="1797">
                  <c:v>9.4701900000000006</c:v>
                </c:pt>
                <c:pt idx="1798">
                  <c:v>9.4754600000000053</c:v>
                </c:pt>
                <c:pt idx="1799">
                  <c:v>9.4807300000000048</c:v>
                </c:pt>
                <c:pt idx="1800">
                  <c:v>9.4860000000000007</c:v>
                </c:pt>
              </c:numCache>
            </c:numRef>
          </c:xVal>
          <c:yVal>
            <c:numRef>
              <c:f>'1cm'!$B$2:$B$1851</c:f>
              <c:numCache>
                <c:formatCode>General</c:formatCode>
                <c:ptCount val="1850"/>
                <c:pt idx="0">
                  <c:v>0.12244500000000004</c:v>
                </c:pt>
                <c:pt idx="1">
                  <c:v>0.130636</c:v>
                </c:pt>
                <c:pt idx="2">
                  <c:v>0.14512700000000001</c:v>
                </c:pt>
                <c:pt idx="3">
                  <c:v>0.16104200000000002</c:v>
                </c:pt>
                <c:pt idx="4">
                  <c:v>0.16480200000000003</c:v>
                </c:pt>
                <c:pt idx="5">
                  <c:v>0.16412299999999994</c:v>
                </c:pt>
                <c:pt idx="6">
                  <c:v>0.141655</c:v>
                </c:pt>
                <c:pt idx="7">
                  <c:v>0.13689999999999999</c:v>
                </c:pt>
                <c:pt idx="8">
                  <c:v>0.11689900000000002</c:v>
                </c:pt>
                <c:pt idx="9">
                  <c:v>9.7207900000000014E-2</c:v>
                </c:pt>
                <c:pt idx="10">
                  <c:v>0.10016500000000005</c:v>
                </c:pt>
                <c:pt idx="11">
                  <c:v>0.125889</c:v>
                </c:pt>
                <c:pt idx="12">
                  <c:v>0.10668900000000002</c:v>
                </c:pt>
                <c:pt idx="13">
                  <c:v>0.13801800000000009</c:v>
                </c:pt>
                <c:pt idx="14">
                  <c:v>0.16057399999999999</c:v>
                </c:pt>
                <c:pt idx="15">
                  <c:v>0.17711299999999999</c:v>
                </c:pt>
                <c:pt idx="16">
                  <c:v>0.16209900000000002</c:v>
                </c:pt>
                <c:pt idx="17">
                  <c:v>0.19950800000000002</c:v>
                </c:pt>
                <c:pt idx="18">
                  <c:v>0.256185</c:v>
                </c:pt>
                <c:pt idx="19">
                  <c:v>0.31591000000000025</c:v>
                </c:pt>
                <c:pt idx="20">
                  <c:v>0.34799300000000005</c:v>
                </c:pt>
                <c:pt idx="21">
                  <c:v>0.35992900000000017</c:v>
                </c:pt>
                <c:pt idx="22">
                  <c:v>0.34953800000000007</c:v>
                </c:pt>
                <c:pt idx="23">
                  <c:v>0.407134</c:v>
                </c:pt>
                <c:pt idx="24">
                  <c:v>0.46423599999999998</c:v>
                </c:pt>
                <c:pt idx="25">
                  <c:v>0.4800250000000002</c:v>
                </c:pt>
                <c:pt idx="26">
                  <c:v>0.45556400000000002</c:v>
                </c:pt>
                <c:pt idx="27">
                  <c:v>0.42634200000000017</c:v>
                </c:pt>
                <c:pt idx="28">
                  <c:v>0.402694</c:v>
                </c:pt>
                <c:pt idx="29">
                  <c:v>0.41420200000000001</c:v>
                </c:pt>
                <c:pt idx="30">
                  <c:v>0.34576000000000007</c:v>
                </c:pt>
                <c:pt idx="31">
                  <c:v>0.36664200000000002</c:v>
                </c:pt>
                <c:pt idx="32">
                  <c:v>0.439195</c:v>
                </c:pt>
                <c:pt idx="33">
                  <c:v>0.4419700000000002</c:v>
                </c:pt>
                <c:pt idx="34">
                  <c:v>0.48088400000000031</c:v>
                </c:pt>
                <c:pt idx="35">
                  <c:v>0.45377100000000004</c:v>
                </c:pt>
                <c:pt idx="36">
                  <c:v>0.51798</c:v>
                </c:pt>
                <c:pt idx="37">
                  <c:v>0.50516599999999967</c:v>
                </c:pt>
                <c:pt idx="38">
                  <c:v>0.37405400000000016</c:v>
                </c:pt>
                <c:pt idx="39">
                  <c:v>0.28930800000000018</c:v>
                </c:pt>
                <c:pt idx="40">
                  <c:v>0.24305399999999999</c:v>
                </c:pt>
                <c:pt idx="41">
                  <c:v>0.15890400000000013</c:v>
                </c:pt>
                <c:pt idx="42">
                  <c:v>0.10818200000000004</c:v>
                </c:pt>
                <c:pt idx="43">
                  <c:v>6.4973900000000043E-2</c:v>
                </c:pt>
                <c:pt idx="44">
                  <c:v>2.7431900000000026E-2</c:v>
                </c:pt>
                <c:pt idx="45">
                  <c:v>1.5230000000000002E-2</c:v>
                </c:pt>
                <c:pt idx="46">
                  <c:v>1.2480800000000007E-2</c:v>
                </c:pt>
                <c:pt idx="47">
                  <c:v>2.4036600000000005E-2</c:v>
                </c:pt>
                <c:pt idx="48">
                  <c:v>1.6860300000000012E-2</c:v>
                </c:pt>
                <c:pt idx="49">
                  <c:v>6.0764600000000051E-2</c:v>
                </c:pt>
                <c:pt idx="50">
                  <c:v>8.422680000000006E-2</c:v>
                </c:pt>
                <c:pt idx="51">
                  <c:v>5.008700000000002E-2</c:v>
                </c:pt>
                <c:pt idx="52">
                  <c:v>2.9083700000000014E-2</c:v>
                </c:pt>
                <c:pt idx="53">
                  <c:v>6.1313300000000051E-4</c:v>
                </c:pt>
                <c:pt idx="54">
                  <c:v>8.4268000000000082E-4</c:v>
                </c:pt>
                <c:pt idx="55">
                  <c:v>1.0331400000000001E-4</c:v>
                </c:pt>
                <c:pt idx="56">
                  <c:v>5.2589700000000036E-5</c:v>
                </c:pt>
                <c:pt idx="57">
                  <c:v>1.5710200000000014E-5</c:v>
                </c:pt>
                <c:pt idx="58">
                  <c:v>-2.5906700000000003E-4</c:v>
                </c:pt>
                <c:pt idx="59">
                  <c:v>-5.4139700000000047E-5</c:v>
                </c:pt>
                <c:pt idx="60">
                  <c:v>-1.1693900000000006E-3</c:v>
                </c:pt>
                <c:pt idx="61">
                  <c:v>-9.2836900000000104E-4</c:v>
                </c:pt>
                <c:pt idx="62">
                  <c:v>-9.2714100000000068E-5</c:v>
                </c:pt>
                <c:pt idx="63">
                  <c:v>-1.1379400000000008E-5</c:v>
                </c:pt>
                <c:pt idx="64">
                  <c:v>1.1431000000000006E-4</c:v>
                </c:pt>
                <c:pt idx="65">
                  <c:v>-5.0830400000000044E-4</c:v>
                </c:pt>
                <c:pt idx="66">
                  <c:v>4.9724100000000026E-3</c:v>
                </c:pt>
                <c:pt idx="67">
                  <c:v>-2.2285700000000026E-5</c:v>
                </c:pt>
                <c:pt idx="68">
                  <c:v>4.512040000000001E-3</c:v>
                </c:pt>
                <c:pt idx="69">
                  <c:v>1.1873800000000015E-5</c:v>
                </c:pt>
                <c:pt idx="70">
                  <c:v>8.05260000000001E-4</c:v>
                </c:pt>
                <c:pt idx="71">
                  <c:v>8.3359800000000093E-4</c:v>
                </c:pt>
                <c:pt idx="72">
                  <c:v>-2.8894200000000021E-6</c:v>
                </c:pt>
                <c:pt idx="73">
                  <c:v>-9.8029600000000133E-6</c:v>
                </c:pt>
                <c:pt idx="74">
                  <c:v>-2.3544200000000017E-6</c:v>
                </c:pt>
                <c:pt idx="75">
                  <c:v>7.1696500000000115E-10</c:v>
                </c:pt>
                <c:pt idx="76">
                  <c:v>3.2041000000000048E-5</c:v>
                </c:pt>
                <c:pt idx="77">
                  <c:v>1.1134600000000001E-3</c:v>
                </c:pt>
                <c:pt idx="78">
                  <c:v>7.1435600000000062E-6</c:v>
                </c:pt>
                <c:pt idx="79">
                  <c:v>-3.6895800000000047E-5</c:v>
                </c:pt>
                <c:pt idx="80">
                  <c:v>2.5332100000000004E-4</c:v>
                </c:pt>
                <c:pt idx="81">
                  <c:v>-1.0419400000000001E-3</c:v>
                </c:pt>
                <c:pt idx="82">
                  <c:v>6.9075600000000043E-2</c:v>
                </c:pt>
                <c:pt idx="83">
                  <c:v>0.45093</c:v>
                </c:pt>
                <c:pt idx="84">
                  <c:v>1.2548999999999992</c:v>
                </c:pt>
                <c:pt idx="85">
                  <c:v>0.11326899999999999</c:v>
                </c:pt>
                <c:pt idx="86">
                  <c:v>2.1142499999999991E-2</c:v>
                </c:pt>
                <c:pt idx="87">
                  <c:v>3.9628200000000006E-3</c:v>
                </c:pt>
                <c:pt idx="88">
                  <c:v>-2.9559400000000002E-3</c:v>
                </c:pt>
                <c:pt idx="89">
                  <c:v>-4.1700500000000029E-4</c:v>
                </c:pt>
                <c:pt idx="90">
                  <c:v>-5.8730700000000037E-3</c:v>
                </c:pt>
                <c:pt idx="91">
                  <c:v>-1.5412900000000006E-4</c:v>
                </c:pt>
                <c:pt idx="92">
                  <c:v>-1.584880000000001E-3</c:v>
                </c:pt>
                <c:pt idx="93">
                  <c:v>9.0381200000000058E-8</c:v>
                </c:pt>
                <c:pt idx="94">
                  <c:v>5.5198800000000059E-8</c:v>
                </c:pt>
                <c:pt idx="95">
                  <c:v>6.4965300000000109E-10</c:v>
                </c:pt>
                <c:pt idx="96">
                  <c:v>6.4719100000000084E-7</c:v>
                </c:pt>
                <c:pt idx="97">
                  <c:v>4.2316800000000091E-9</c:v>
                </c:pt>
                <c:pt idx="98">
                  <c:v>7.9909800000000139E-10</c:v>
                </c:pt>
                <c:pt idx="99">
                  <c:v>1.1975800000000025E-11</c:v>
                </c:pt>
                <c:pt idx="100">
                  <c:v>8.550150000000024E-15</c:v>
                </c:pt>
                <c:pt idx="101">
                  <c:v>-4.2354900000000077E-9</c:v>
                </c:pt>
                <c:pt idx="102">
                  <c:v>-6.075440000000009E-8</c:v>
                </c:pt>
                <c:pt idx="103">
                  <c:v>-2.487810000000003E-6</c:v>
                </c:pt>
                <c:pt idx="104">
                  <c:v>-2.1380600000000014E-4</c:v>
                </c:pt>
                <c:pt idx="105">
                  <c:v>-8.5605100000000055E-3</c:v>
                </c:pt>
                <c:pt idx="106">
                  <c:v>-9.9379600000000026E-2</c:v>
                </c:pt>
                <c:pt idx="107">
                  <c:v>-0.15404800000000013</c:v>
                </c:pt>
                <c:pt idx="108">
                  <c:v>-0.23468900000000001</c:v>
                </c:pt>
                <c:pt idx="109">
                  <c:v>-0.411713</c:v>
                </c:pt>
                <c:pt idx="110">
                  <c:v>-0.42866100000000001</c:v>
                </c:pt>
                <c:pt idx="111">
                  <c:v>-3.1765400000000006E-2</c:v>
                </c:pt>
                <c:pt idx="112">
                  <c:v>-1.9473900000000002E-2</c:v>
                </c:pt>
                <c:pt idx="113">
                  <c:v>-5.4575100000000014E-3</c:v>
                </c:pt>
                <c:pt idx="114">
                  <c:v>-5.69419E-3</c:v>
                </c:pt>
                <c:pt idx="115">
                  <c:v>-2.6894600000000003E-3</c:v>
                </c:pt>
                <c:pt idx="116">
                  <c:v>1.7532700000000016E-5</c:v>
                </c:pt>
                <c:pt idx="117">
                  <c:v>3.9344600000000023E-5</c:v>
                </c:pt>
                <c:pt idx="118">
                  <c:v>2.3705500000000004E-4</c:v>
                </c:pt>
                <c:pt idx="119">
                  <c:v>1.7767200000000014E-4</c:v>
                </c:pt>
                <c:pt idx="120">
                  <c:v>-9.9679400000000115E-5</c:v>
                </c:pt>
                <c:pt idx="121">
                  <c:v>-2.1102700000000017E-5</c:v>
                </c:pt>
                <c:pt idx="122">
                  <c:v>5.6477500000000009E-3</c:v>
                </c:pt>
                <c:pt idx="123">
                  <c:v>2.1361400000000005E-4</c:v>
                </c:pt>
                <c:pt idx="124">
                  <c:v>-4.6093000000000041E-5</c:v>
                </c:pt>
                <c:pt idx="125">
                  <c:v>-2.2769499999999998E-3</c:v>
                </c:pt>
                <c:pt idx="126">
                  <c:v>2.1382300000000017E-4</c:v>
                </c:pt>
                <c:pt idx="127">
                  <c:v>9.1884600000000072E-4</c:v>
                </c:pt>
                <c:pt idx="128">
                  <c:v>1.6049600000000003E-3</c:v>
                </c:pt>
                <c:pt idx="129">
                  <c:v>4.4882500000000064E-5</c:v>
                </c:pt>
                <c:pt idx="130">
                  <c:v>-5.4251500000000034E-6</c:v>
                </c:pt>
                <c:pt idx="131">
                  <c:v>-2.2535700000000033E-6</c:v>
                </c:pt>
                <c:pt idx="132">
                  <c:v>1.2745800000000008E-4</c:v>
                </c:pt>
                <c:pt idx="133">
                  <c:v>1.4730200000000014E-8</c:v>
                </c:pt>
                <c:pt idx="134">
                  <c:v>-8.8275600000000148E-7</c:v>
                </c:pt>
                <c:pt idx="135">
                  <c:v>-5.4321900000000008E-3</c:v>
                </c:pt>
                <c:pt idx="136">
                  <c:v>-8.0441500000000013E-2</c:v>
                </c:pt>
                <c:pt idx="137">
                  <c:v>-6.8969800000000012E-2</c:v>
                </c:pt>
                <c:pt idx="138">
                  <c:v>-6.7785600000000043E-2</c:v>
                </c:pt>
                <c:pt idx="139">
                  <c:v>-1.7146400000000016E-5</c:v>
                </c:pt>
                <c:pt idx="140">
                  <c:v>-4.166070000000001E-4</c:v>
                </c:pt>
                <c:pt idx="141">
                  <c:v>-4.4627400000000025E-4</c:v>
                </c:pt>
                <c:pt idx="142">
                  <c:v>-3.2320200000000032E-6</c:v>
                </c:pt>
                <c:pt idx="143">
                  <c:v>-2.5550300000000008E-4</c:v>
                </c:pt>
                <c:pt idx="144">
                  <c:v>1.335030000000001E-5</c:v>
                </c:pt>
                <c:pt idx="145">
                  <c:v>6.5882900000000062E-3</c:v>
                </c:pt>
                <c:pt idx="146">
                  <c:v>3.4696299999999999E-2</c:v>
                </c:pt>
                <c:pt idx="147">
                  <c:v>-7.4718400000000089E-4</c:v>
                </c:pt>
                <c:pt idx="148">
                  <c:v>5.9424300000000048E-4</c:v>
                </c:pt>
                <c:pt idx="149">
                  <c:v>2.9278200000000031E-5</c:v>
                </c:pt>
                <c:pt idx="150">
                  <c:v>-4.8658800000000004E-4</c:v>
                </c:pt>
                <c:pt idx="151">
                  <c:v>-7.3394800000000065E-5</c:v>
                </c:pt>
                <c:pt idx="152">
                  <c:v>2.5562499999999986E-3</c:v>
                </c:pt>
                <c:pt idx="153">
                  <c:v>2.3944399999999998E-2</c:v>
                </c:pt>
                <c:pt idx="154">
                  <c:v>3.8220400000000002E-2</c:v>
                </c:pt>
                <c:pt idx="155">
                  <c:v>-8.0465300000000066E-3</c:v>
                </c:pt>
                <c:pt idx="156">
                  <c:v>0.19655900000000004</c:v>
                </c:pt>
                <c:pt idx="157">
                  <c:v>-0.10301100000000002</c:v>
                </c:pt>
                <c:pt idx="158">
                  <c:v>-1.16195</c:v>
                </c:pt>
                <c:pt idx="159">
                  <c:v>-4.6481899999999969</c:v>
                </c:pt>
                <c:pt idx="160">
                  <c:v>-1.4110999999999994</c:v>
                </c:pt>
                <c:pt idx="161">
                  <c:v>-6.9837400000000074E-4</c:v>
                </c:pt>
                <c:pt idx="162">
                  <c:v>2.4532699999999999E-4</c:v>
                </c:pt>
                <c:pt idx="163">
                  <c:v>1.0195500000000001E-2</c:v>
                </c:pt>
                <c:pt idx="164">
                  <c:v>4.9827600000000034E-2</c:v>
                </c:pt>
                <c:pt idx="165">
                  <c:v>0.12981599999999999</c:v>
                </c:pt>
                <c:pt idx="166">
                  <c:v>0.32320500000000002</c:v>
                </c:pt>
                <c:pt idx="167">
                  <c:v>0.76729899999999995</c:v>
                </c:pt>
                <c:pt idx="168">
                  <c:v>0.69112600000000013</c:v>
                </c:pt>
                <c:pt idx="169">
                  <c:v>1.2544899999999999</c:v>
                </c:pt>
                <c:pt idx="170">
                  <c:v>2.0377700000000001</c:v>
                </c:pt>
                <c:pt idx="171">
                  <c:v>2.5436899999999998</c:v>
                </c:pt>
                <c:pt idx="172">
                  <c:v>3.0811000000000002</c:v>
                </c:pt>
                <c:pt idx="173">
                  <c:v>2.9988699999999988</c:v>
                </c:pt>
                <c:pt idx="174">
                  <c:v>2.47831</c:v>
                </c:pt>
                <c:pt idx="175">
                  <c:v>2.4825300000000001</c:v>
                </c:pt>
                <c:pt idx="176">
                  <c:v>1.7169299999999996</c:v>
                </c:pt>
                <c:pt idx="177">
                  <c:v>1.0414599999999998</c:v>
                </c:pt>
                <c:pt idx="178">
                  <c:v>0.64555799999999997</c:v>
                </c:pt>
                <c:pt idx="179">
                  <c:v>0.4010530000000001</c:v>
                </c:pt>
                <c:pt idx="180">
                  <c:v>0.26250100000000004</c:v>
                </c:pt>
                <c:pt idx="181">
                  <c:v>0.19656900000000002</c:v>
                </c:pt>
                <c:pt idx="182">
                  <c:v>0.16139100000000003</c:v>
                </c:pt>
                <c:pt idx="183">
                  <c:v>0.15641200000000016</c:v>
                </c:pt>
                <c:pt idx="184">
                  <c:v>0.17898100000000008</c:v>
                </c:pt>
                <c:pt idx="185">
                  <c:v>0.23040200000000008</c:v>
                </c:pt>
                <c:pt idx="186">
                  <c:v>0.27844200000000002</c:v>
                </c:pt>
                <c:pt idx="187">
                  <c:v>0.34510900000000005</c:v>
                </c:pt>
                <c:pt idx="188">
                  <c:v>0.38191500000000017</c:v>
                </c:pt>
                <c:pt idx="189">
                  <c:v>0.39384400000000036</c:v>
                </c:pt>
                <c:pt idx="190">
                  <c:v>0.39300600000000024</c:v>
                </c:pt>
                <c:pt idx="191">
                  <c:v>0.37778400000000018</c:v>
                </c:pt>
                <c:pt idx="192">
                  <c:v>0.35703800000000002</c:v>
                </c:pt>
                <c:pt idx="193">
                  <c:v>0.33249300000000021</c:v>
                </c:pt>
                <c:pt idx="194">
                  <c:v>0.30734900000000021</c:v>
                </c:pt>
                <c:pt idx="195">
                  <c:v>0.26277</c:v>
                </c:pt>
                <c:pt idx="196">
                  <c:v>0.24345500000000009</c:v>
                </c:pt>
                <c:pt idx="197">
                  <c:v>0.20871800000000007</c:v>
                </c:pt>
                <c:pt idx="198">
                  <c:v>0.15354500000000007</c:v>
                </c:pt>
                <c:pt idx="199">
                  <c:v>0.18559300000000009</c:v>
                </c:pt>
                <c:pt idx="200">
                  <c:v>0.18351200000000009</c:v>
                </c:pt>
                <c:pt idx="201">
                  <c:v>0.170623</c:v>
                </c:pt>
                <c:pt idx="202">
                  <c:v>0.18815399999999999</c:v>
                </c:pt>
                <c:pt idx="203">
                  <c:v>0.18806100000000009</c:v>
                </c:pt>
                <c:pt idx="204">
                  <c:v>0.131581</c:v>
                </c:pt>
                <c:pt idx="205">
                  <c:v>7.8717200000000043E-2</c:v>
                </c:pt>
                <c:pt idx="206">
                  <c:v>4.8770300000000003E-2</c:v>
                </c:pt>
                <c:pt idx="207">
                  <c:v>3.5319099999999999E-2</c:v>
                </c:pt>
                <c:pt idx="208">
                  <c:v>2.9531800000000014E-2</c:v>
                </c:pt>
                <c:pt idx="209">
                  <c:v>3.0881000000000013E-2</c:v>
                </c:pt>
                <c:pt idx="210">
                  <c:v>3.0630300000000023E-2</c:v>
                </c:pt>
                <c:pt idx="211">
                  <c:v>4.3139299999999998E-2</c:v>
                </c:pt>
                <c:pt idx="212">
                  <c:v>6.0386600000000047E-2</c:v>
                </c:pt>
                <c:pt idx="213">
                  <c:v>6.4518300000000042E-2</c:v>
                </c:pt>
                <c:pt idx="214">
                  <c:v>8.2468699999999992E-2</c:v>
                </c:pt>
                <c:pt idx="215">
                  <c:v>9.4259900000000077E-2</c:v>
                </c:pt>
                <c:pt idx="216">
                  <c:v>0.11163800000000001</c:v>
                </c:pt>
                <c:pt idx="217">
                  <c:v>0.106058</c:v>
                </c:pt>
                <c:pt idx="218">
                  <c:v>9.4723900000000055E-2</c:v>
                </c:pt>
                <c:pt idx="219">
                  <c:v>8.8737100000000096E-2</c:v>
                </c:pt>
                <c:pt idx="220">
                  <c:v>9.7937700000000003E-2</c:v>
                </c:pt>
                <c:pt idx="221">
                  <c:v>0.15326700000000007</c:v>
                </c:pt>
                <c:pt idx="222">
                  <c:v>0.16524800000000012</c:v>
                </c:pt>
                <c:pt idx="223">
                  <c:v>0.20220299999999999</c:v>
                </c:pt>
                <c:pt idx="224">
                  <c:v>0.271675</c:v>
                </c:pt>
                <c:pt idx="225">
                  <c:v>0.33906200000000031</c:v>
                </c:pt>
                <c:pt idx="226">
                  <c:v>0.3156130000000002</c:v>
                </c:pt>
                <c:pt idx="227">
                  <c:v>0.28063900000000003</c:v>
                </c:pt>
                <c:pt idx="228">
                  <c:v>0.38071800000000017</c:v>
                </c:pt>
                <c:pt idx="229">
                  <c:v>0.51307400000000003</c:v>
                </c:pt>
                <c:pt idx="230">
                  <c:v>0.66764900000000083</c:v>
                </c:pt>
                <c:pt idx="231">
                  <c:v>0.63106099999999998</c:v>
                </c:pt>
                <c:pt idx="232">
                  <c:v>0.53125100000000003</c:v>
                </c:pt>
                <c:pt idx="233">
                  <c:v>0.4265730000000002</c:v>
                </c:pt>
                <c:pt idx="234">
                  <c:v>0.37510200000000021</c:v>
                </c:pt>
                <c:pt idx="235">
                  <c:v>0.38441700000000018</c:v>
                </c:pt>
                <c:pt idx="236">
                  <c:v>0.406607</c:v>
                </c:pt>
                <c:pt idx="237">
                  <c:v>0.50670199999999999</c:v>
                </c:pt>
                <c:pt idx="238">
                  <c:v>0.6997580000000001</c:v>
                </c:pt>
                <c:pt idx="239">
                  <c:v>1.0513299999999994</c:v>
                </c:pt>
                <c:pt idx="240">
                  <c:v>1.6767500000000006</c:v>
                </c:pt>
                <c:pt idx="241">
                  <c:v>2.6151300000000002</c:v>
                </c:pt>
                <c:pt idx="242">
                  <c:v>3.7092700000000001</c:v>
                </c:pt>
                <c:pt idx="243">
                  <c:v>4.7310100000000004</c:v>
                </c:pt>
                <c:pt idx="244">
                  <c:v>5.3195099999999975</c:v>
                </c:pt>
                <c:pt idx="245">
                  <c:v>5.40489</c:v>
                </c:pt>
                <c:pt idx="246">
                  <c:v>5.0437900000000004</c:v>
                </c:pt>
                <c:pt idx="247">
                  <c:v>4.3346499999999999</c:v>
                </c:pt>
                <c:pt idx="248">
                  <c:v>3.5747</c:v>
                </c:pt>
                <c:pt idx="249">
                  <c:v>2.6288800000000001</c:v>
                </c:pt>
                <c:pt idx="250">
                  <c:v>1.7304299999999995</c:v>
                </c:pt>
                <c:pt idx="251">
                  <c:v>1.0896399999999993</c:v>
                </c:pt>
                <c:pt idx="252">
                  <c:v>0.65025500000000036</c:v>
                </c:pt>
                <c:pt idx="253">
                  <c:v>0.4149710000000002</c:v>
                </c:pt>
                <c:pt idx="254">
                  <c:v>0.30916900000000008</c:v>
                </c:pt>
                <c:pt idx="255">
                  <c:v>0.27373199999999998</c:v>
                </c:pt>
                <c:pt idx="256">
                  <c:v>0.269895</c:v>
                </c:pt>
                <c:pt idx="257">
                  <c:v>0.3021350000000001</c:v>
                </c:pt>
                <c:pt idx="258">
                  <c:v>0.34889600000000021</c:v>
                </c:pt>
                <c:pt idx="259">
                  <c:v>0.38612000000000024</c:v>
                </c:pt>
                <c:pt idx="260">
                  <c:v>0.42133100000000001</c:v>
                </c:pt>
                <c:pt idx="261">
                  <c:v>0.46090200000000014</c:v>
                </c:pt>
                <c:pt idx="262">
                  <c:v>0.501718</c:v>
                </c:pt>
                <c:pt idx="263">
                  <c:v>0.4932870000000002</c:v>
                </c:pt>
                <c:pt idx="264">
                  <c:v>0.50298500000000002</c:v>
                </c:pt>
                <c:pt idx="265">
                  <c:v>0.56186700000000001</c:v>
                </c:pt>
                <c:pt idx="266">
                  <c:v>0.61839400000000033</c:v>
                </c:pt>
                <c:pt idx="267">
                  <c:v>0.64321899999999999</c:v>
                </c:pt>
                <c:pt idx="268">
                  <c:v>0.57178099999999998</c:v>
                </c:pt>
                <c:pt idx="269">
                  <c:v>0.44506000000000007</c:v>
                </c:pt>
                <c:pt idx="270">
                  <c:v>0.37332200000000038</c:v>
                </c:pt>
                <c:pt idx="271">
                  <c:v>0.33374800000000021</c:v>
                </c:pt>
                <c:pt idx="272">
                  <c:v>0.3453340000000002</c:v>
                </c:pt>
                <c:pt idx="273">
                  <c:v>0.36092300000000027</c:v>
                </c:pt>
                <c:pt idx="274">
                  <c:v>0.36450500000000002</c:v>
                </c:pt>
                <c:pt idx="275">
                  <c:v>0.39478000000000024</c:v>
                </c:pt>
                <c:pt idx="276">
                  <c:v>0.41026000000000001</c:v>
                </c:pt>
                <c:pt idx="277">
                  <c:v>0.43617800000000018</c:v>
                </c:pt>
                <c:pt idx="278">
                  <c:v>0.43005600000000022</c:v>
                </c:pt>
                <c:pt idx="279">
                  <c:v>0.44799100000000008</c:v>
                </c:pt>
                <c:pt idx="280">
                  <c:v>0.4874650000000002</c:v>
                </c:pt>
                <c:pt idx="281">
                  <c:v>0.49066500000000002</c:v>
                </c:pt>
                <c:pt idx="282">
                  <c:v>0.4680870000000002</c:v>
                </c:pt>
                <c:pt idx="283">
                  <c:v>0.46454200000000001</c:v>
                </c:pt>
                <c:pt idx="284">
                  <c:v>0.47162800000000021</c:v>
                </c:pt>
                <c:pt idx="285">
                  <c:v>0.46533400000000008</c:v>
                </c:pt>
                <c:pt idx="286">
                  <c:v>0.477657</c:v>
                </c:pt>
                <c:pt idx="287">
                  <c:v>0.42492700000000017</c:v>
                </c:pt>
                <c:pt idx="288">
                  <c:v>0.41245200000000021</c:v>
                </c:pt>
                <c:pt idx="289">
                  <c:v>0.39800700000000017</c:v>
                </c:pt>
                <c:pt idx="290">
                  <c:v>0.3973760000000004</c:v>
                </c:pt>
                <c:pt idx="291">
                  <c:v>0.41267900000000002</c:v>
                </c:pt>
                <c:pt idx="292">
                  <c:v>0.4160250000000002</c:v>
                </c:pt>
                <c:pt idx="293">
                  <c:v>0.41270600000000002</c:v>
                </c:pt>
                <c:pt idx="294">
                  <c:v>0.44466300000000009</c:v>
                </c:pt>
                <c:pt idx="295">
                  <c:v>0.47241000000000016</c:v>
                </c:pt>
                <c:pt idx="296">
                  <c:v>0.50725399999999965</c:v>
                </c:pt>
                <c:pt idx="297">
                  <c:v>0.47716700000000001</c:v>
                </c:pt>
                <c:pt idx="298">
                  <c:v>0.48990600000000017</c:v>
                </c:pt>
                <c:pt idx="299">
                  <c:v>0.50534400000000002</c:v>
                </c:pt>
                <c:pt idx="300">
                  <c:v>0.53132599999999996</c:v>
                </c:pt>
                <c:pt idx="301">
                  <c:v>0.53476199999999996</c:v>
                </c:pt>
                <c:pt idx="302">
                  <c:v>0.57780299999999996</c:v>
                </c:pt>
                <c:pt idx="303">
                  <c:v>0.58205000000000007</c:v>
                </c:pt>
                <c:pt idx="304">
                  <c:v>0.53265899999999999</c:v>
                </c:pt>
                <c:pt idx="305">
                  <c:v>0.48370200000000002</c:v>
                </c:pt>
                <c:pt idx="306">
                  <c:v>0.42853600000000008</c:v>
                </c:pt>
                <c:pt idx="307">
                  <c:v>0.36295300000000008</c:v>
                </c:pt>
                <c:pt idx="308">
                  <c:v>0.32785800000000032</c:v>
                </c:pt>
                <c:pt idx="309">
                  <c:v>0.3512050000000001</c:v>
                </c:pt>
                <c:pt idx="310">
                  <c:v>0.4034350000000001</c:v>
                </c:pt>
                <c:pt idx="311">
                  <c:v>0.52887300000000004</c:v>
                </c:pt>
                <c:pt idx="312">
                  <c:v>0.7666490000000008</c:v>
                </c:pt>
                <c:pt idx="313">
                  <c:v>1.2675999999999994</c:v>
                </c:pt>
                <c:pt idx="314">
                  <c:v>2.0844299999999998</c:v>
                </c:pt>
                <c:pt idx="315">
                  <c:v>3.2943600000000002</c:v>
                </c:pt>
                <c:pt idx="316">
                  <c:v>4.6444199999999967</c:v>
                </c:pt>
                <c:pt idx="317">
                  <c:v>5.62134</c:v>
                </c:pt>
                <c:pt idx="318">
                  <c:v>6.0325799999999985</c:v>
                </c:pt>
                <c:pt idx="319">
                  <c:v>5.7886800000000003</c:v>
                </c:pt>
                <c:pt idx="320">
                  <c:v>5.1006900000000002</c:v>
                </c:pt>
                <c:pt idx="321">
                  <c:v>4.2596500000000024</c:v>
                </c:pt>
                <c:pt idx="322">
                  <c:v>3.3722499999999975</c:v>
                </c:pt>
                <c:pt idx="323">
                  <c:v>2.4438200000000001</c:v>
                </c:pt>
                <c:pt idx="324">
                  <c:v>1.57477</c:v>
                </c:pt>
                <c:pt idx="325">
                  <c:v>0.98664799999999997</c:v>
                </c:pt>
                <c:pt idx="326">
                  <c:v>0.62751500000000004</c:v>
                </c:pt>
                <c:pt idx="327">
                  <c:v>0.41695500000000002</c:v>
                </c:pt>
                <c:pt idx="328">
                  <c:v>0.31334400000000018</c:v>
                </c:pt>
                <c:pt idx="329">
                  <c:v>0.2788670000000002</c:v>
                </c:pt>
                <c:pt idx="330">
                  <c:v>0.28697000000000017</c:v>
                </c:pt>
                <c:pt idx="331">
                  <c:v>0.32580800000000038</c:v>
                </c:pt>
                <c:pt idx="332">
                  <c:v>0.37829800000000002</c:v>
                </c:pt>
                <c:pt idx="333">
                  <c:v>0.44377200000000006</c:v>
                </c:pt>
                <c:pt idx="334">
                  <c:v>0.53918699999999953</c:v>
                </c:pt>
                <c:pt idx="335">
                  <c:v>0.6270220000000003</c:v>
                </c:pt>
                <c:pt idx="336">
                  <c:v>0.6469700000000006</c:v>
                </c:pt>
                <c:pt idx="337">
                  <c:v>0.67270900000000067</c:v>
                </c:pt>
                <c:pt idx="338">
                  <c:v>0.67743600000000004</c:v>
                </c:pt>
                <c:pt idx="339">
                  <c:v>0.61999900000000052</c:v>
                </c:pt>
                <c:pt idx="340">
                  <c:v>0.57712600000000003</c:v>
                </c:pt>
                <c:pt idx="341">
                  <c:v>0.54771999999999998</c:v>
                </c:pt>
                <c:pt idx="342">
                  <c:v>0.52562900000000035</c:v>
                </c:pt>
                <c:pt idx="343">
                  <c:v>0.50588500000000003</c:v>
                </c:pt>
                <c:pt idx="344">
                  <c:v>0.47511600000000015</c:v>
                </c:pt>
                <c:pt idx="345">
                  <c:v>0.44446600000000014</c:v>
                </c:pt>
                <c:pt idx="346">
                  <c:v>0.40364300000000003</c:v>
                </c:pt>
                <c:pt idx="347">
                  <c:v>0.38125200000000015</c:v>
                </c:pt>
                <c:pt idx="348">
                  <c:v>0.36402900000000027</c:v>
                </c:pt>
                <c:pt idx="349">
                  <c:v>0.35383400000000015</c:v>
                </c:pt>
                <c:pt idx="350">
                  <c:v>0.38188200000000033</c:v>
                </c:pt>
                <c:pt idx="351">
                  <c:v>0.41455600000000015</c:v>
                </c:pt>
                <c:pt idx="352">
                  <c:v>0.445297</c:v>
                </c:pt>
                <c:pt idx="353">
                  <c:v>0.48240100000000002</c:v>
                </c:pt>
                <c:pt idx="354">
                  <c:v>0.51622100000000004</c:v>
                </c:pt>
                <c:pt idx="355">
                  <c:v>0.48916000000000015</c:v>
                </c:pt>
                <c:pt idx="356">
                  <c:v>0.51360799999999962</c:v>
                </c:pt>
                <c:pt idx="357">
                  <c:v>0.52014400000000005</c:v>
                </c:pt>
                <c:pt idx="358">
                  <c:v>0.49733200000000016</c:v>
                </c:pt>
                <c:pt idx="359">
                  <c:v>0.52989900000000034</c:v>
                </c:pt>
                <c:pt idx="360">
                  <c:v>0.55178199999999999</c:v>
                </c:pt>
                <c:pt idx="361">
                  <c:v>0.54802700000000004</c:v>
                </c:pt>
                <c:pt idx="362">
                  <c:v>0.4810330000000001</c:v>
                </c:pt>
                <c:pt idx="363">
                  <c:v>0.40900700000000001</c:v>
                </c:pt>
                <c:pt idx="364">
                  <c:v>0.35591000000000017</c:v>
                </c:pt>
                <c:pt idx="365">
                  <c:v>0.36657500000000021</c:v>
                </c:pt>
                <c:pt idx="366">
                  <c:v>0.42271000000000014</c:v>
                </c:pt>
                <c:pt idx="367">
                  <c:v>0.55127000000000004</c:v>
                </c:pt>
                <c:pt idx="368">
                  <c:v>0.62843499999999997</c:v>
                </c:pt>
                <c:pt idx="369">
                  <c:v>0.69230600000000009</c:v>
                </c:pt>
                <c:pt idx="370">
                  <c:v>0.73493500000000034</c:v>
                </c:pt>
                <c:pt idx="371">
                  <c:v>0.68818200000000007</c:v>
                </c:pt>
                <c:pt idx="372">
                  <c:v>0.64871699999999999</c:v>
                </c:pt>
                <c:pt idx="373">
                  <c:v>0.56792299999999996</c:v>
                </c:pt>
                <c:pt idx="374">
                  <c:v>0.55164299999999999</c:v>
                </c:pt>
                <c:pt idx="375">
                  <c:v>0.5928500000000001</c:v>
                </c:pt>
                <c:pt idx="376">
                  <c:v>0.63275500000000051</c:v>
                </c:pt>
                <c:pt idx="377">
                  <c:v>0.64502700000000035</c:v>
                </c:pt>
                <c:pt idx="378">
                  <c:v>0.62547299999999961</c:v>
                </c:pt>
                <c:pt idx="379">
                  <c:v>0.58992000000000011</c:v>
                </c:pt>
                <c:pt idx="380">
                  <c:v>0.56210800000000005</c:v>
                </c:pt>
                <c:pt idx="381">
                  <c:v>0.49761400000000017</c:v>
                </c:pt>
                <c:pt idx="382">
                  <c:v>0.4618210000000002</c:v>
                </c:pt>
                <c:pt idx="383">
                  <c:v>0.46779499999999996</c:v>
                </c:pt>
                <c:pt idx="384">
                  <c:v>0.55257599999999996</c:v>
                </c:pt>
                <c:pt idx="385">
                  <c:v>0.72460700000000033</c:v>
                </c:pt>
                <c:pt idx="386">
                  <c:v>1.0539099999999992</c:v>
                </c:pt>
                <c:pt idx="387">
                  <c:v>1.6879500000000001</c:v>
                </c:pt>
                <c:pt idx="388">
                  <c:v>2.7746399999999998</c:v>
                </c:pt>
                <c:pt idx="389">
                  <c:v>4.1387</c:v>
                </c:pt>
                <c:pt idx="390">
                  <c:v>5.5697900000000002</c:v>
                </c:pt>
                <c:pt idx="391">
                  <c:v>6.4334899999999999</c:v>
                </c:pt>
                <c:pt idx="392">
                  <c:v>6.7568400000000004</c:v>
                </c:pt>
                <c:pt idx="393">
                  <c:v>6.4765100000000002</c:v>
                </c:pt>
                <c:pt idx="394">
                  <c:v>5.8508099999999974</c:v>
                </c:pt>
                <c:pt idx="395">
                  <c:v>4.9584299999999999</c:v>
                </c:pt>
                <c:pt idx="396">
                  <c:v>3.88531</c:v>
                </c:pt>
                <c:pt idx="397">
                  <c:v>2.8272499999999985</c:v>
                </c:pt>
                <c:pt idx="398">
                  <c:v>1.9274399999999998</c:v>
                </c:pt>
                <c:pt idx="399">
                  <c:v>1.2600100000000001</c:v>
                </c:pt>
                <c:pt idx="400">
                  <c:v>0.841167</c:v>
                </c:pt>
                <c:pt idx="401">
                  <c:v>0.59979000000000016</c:v>
                </c:pt>
                <c:pt idx="402">
                  <c:v>0.479798</c:v>
                </c:pt>
                <c:pt idx="403">
                  <c:v>0.44027000000000011</c:v>
                </c:pt>
                <c:pt idx="404">
                  <c:v>0.437699</c:v>
                </c:pt>
                <c:pt idx="405">
                  <c:v>0.46584100000000001</c:v>
                </c:pt>
                <c:pt idx="406">
                  <c:v>0.51947299999999941</c:v>
                </c:pt>
                <c:pt idx="407">
                  <c:v>0.56955299999999953</c:v>
                </c:pt>
                <c:pt idx="408">
                  <c:v>0.65154400000000035</c:v>
                </c:pt>
                <c:pt idx="409">
                  <c:v>0.75932800000000034</c:v>
                </c:pt>
                <c:pt idx="410">
                  <c:v>0.83667400000000036</c:v>
                </c:pt>
                <c:pt idx="411">
                  <c:v>0.89238099999999976</c:v>
                </c:pt>
                <c:pt idx="412">
                  <c:v>0.86639999999999995</c:v>
                </c:pt>
                <c:pt idx="413">
                  <c:v>0.80625100000000005</c:v>
                </c:pt>
                <c:pt idx="414">
                  <c:v>0.69398400000000016</c:v>
                </c:pt>
                <c:pt idx="415">
                  <c:v>0.63217299999999998</c:v>
                </c:pt>
                <c:pt idx="416">
                  <c:v>0.62999600000000033</c:v>
                </c:pt>
                <c:pt idx="417">
                  <c:v>0.6951250000000001</c:v>
                </c:pt>
                <c:pt idx="418">
                  <c:v>0.68825800000000015</c:v>
                </c:pt>
                <c:pt idx="419">
                  <c:v>0.66407600000000033</c:v>
                </c:pt>
                <c:pt idx="420">
                  <c:v>0.57497399999999999</c:v>
                </c:pt>
                <c:pt idx="421">
                  <c:v>0.51699799999999996</c:v>
                </c:pt>
                <c:pt idx="422">
                  <c:v>0.48896600000000018</c:v>
                </c:pt>
                <c:pt idx="423">
                  <c:v>0.50583599999999962</c:v>
                </c:pt>
                <c:pt idx="424">
                  <c:v>0.56557800000000003</c:v>
                </c:pt>
                <c:pt idx="425">
                  <c:v>0.58170199999999983</c:v>
                </c:pt>
                <c:pt idx="426">
                  <c:v>0.63391299999999962</c:v>
                </c:pt>
                <c:pt idx="427">
                  <c:v>0.63504100000000052</c:v>
                </c:pt>
                <c:pt idx="428">
                  <c:v>0.624332</c:v>
                </c:pt>
                <c:pt idx="429">
                  <c:v>0.63153599999999999</c:v>
                </c:pt>
                <c:pt idx="430">
                  <c:v>0.66152599999999995</c:v>
                </c:pt>
                <c:pt idx="431">
                  <c:v>0.67910600000000032</c:v>
                </c:pt>
                <c:pt idx="432">
                  <c:v>0.69108600000000009</c:v>
                </c:pt>
                <c:pt idx="433">
                  <c:v>0.68939600000000012</c:v>
                </c:pt>
                <c:pt idx="434">
                  <c:v>0.66610300000000033</c:v>
                </c:pt>
                <c:pt idx="435">
                  <c:v>0.66002700000000036</c:v>
                </c:pt>
                <c:pt idx="436">
                  <c:v>0.61247200000000002</c:v>
                </c:pt>
                <c:pt idx="437">
                  <c:v>0.60748899999999961</c:v>
                </c:pt>
                <c:pt idx="438">
                  <c:v>0.5994229999999996</c:v>
                </c:pt>
                <c:pt idx="439">
                  <c:v>0.61008200000000001</c:v>
                </c:pt>
                <c:pt idx="440">
                  <c:v>0.60068200000000005</c:v>
                </c:pt>
                <c:pt idx="441">
                  <c:v>0.58980399999999977</c:v>
                </c:pt>
                <c:pt idx="442">
                  <c:v>0.60600900000000035</c:v>
                </c:pt>
                <c:pt idx="443">
                  <c:v>0.61562700000000048</c:v>
                </c:pt>
                <c:pt idx="444">
                  <c:v>0.60522100000000034</c:v>
                </c:pt>
                <c:pt idx="445">
                  <c:v>0.64185200000000031</c:v>
                </c:pt>
                <c:pt idx="446">
                  <c:v>0.66485900000000053</c:v>
                </c:pt>
                <c:pt idx="447">
                  <c:v>0.69673400000000008</c:v>
                </c:pt>
                <c:pt idx="448">
                  <c:v>0.74443000000000004</c:v>
                </c:pt>
                <c:pt idx="449">
                  <c:v>0.74136800000000003</c:v>
                </c:pt>
                <c:pt idx="450">
                  <c:v>0.73604099999999995</c:v>
                </c:pt>
                <c:pt idx="451">
                  <c:v>0.78569800000000034</c:v>
                </c:pt>
                <c:pt idx="452">
                  <c:v>0.82088099999999997</c:v>
                </c:pt>
                <c:pt idx="453">
                  <c:v>0.74408700000000005</c:v>
                </c:pt>
                <c:pt idx="454">
                  <c:v>0.6957260000000004</c:v>
                </c:pt>
                <c:pt idx="455">
                  <c:v>0.63904500000000053</c:v>
                </c:pt>
                <c:pt idx="456">
                  <c:v>0.60027399999999997</c:v>
                </c:pt>
                <c:pt idx="457">
                  <c:v>0.62173000000000034</c:v>
                </c:pt>
                <c:pt idx="458">
                  <c:v>0.70070299999999996</c:v>
                </c:pt>
                <c:pt idx="459">
                  <c:v>0.84310000000000029</c:v>
                </c:pt>
                <c:pt idx="460">
                  <c:v>1.1774</c:v>
                </c:pt>
                <c:pt idx="461">
                  <c:v>1.8385800000000001</c:v>
                </c:pt>
                <c:pt idx="462">
                  <c:v>2.9568699999999972</c:v>
                </c:pt>
                <c:pt idx="463">
                  <c:v>4.3581499999999975</c:v>
                </c:pt>
                <c:pt idx="464">
                  <c:v>5.8946099999999975</c:v>
                </c:pt>
                <c:pt idx="465">
                  <c:v>6.9423300000000001</c:v>
                </c:pt>
                <c:pt idx="466">
                  <c:v>7.2326500000000014</c:v>
                </c:pt>
                <c:pt idx="467">
                  <c:v>7.0177699999999996</c:v>
                </c:pt>
                <c:pt idx="468">
                  <c:v>6.4250699999999998</c:v>
                </c:pt>
                <c:pt idx="469">
                  <c:v>5.5053000000000001</c:v>
                </c:pt>
                <c:pt idx="470">
                  <c:v>4.3765999999999998</c:v>
                </c:pt>
                <c:pt idx="471">
                  <c:v>3.14866</c:v>
                </c:pt>
                <c:pt idx="472">
                  <c:v>2.0986699999999985</c:v>
                </c:pt>
                <c:pt idx="473">
                  <c:v>1.31643</c:v>
                </c:pt>
                <c:pt idx="474">
                  <c:v>0.82593799999999962</c:v>
                </c:pt>
                <c:pt idx="475">
                  <c:v>0.58635299999999957</c:v>
                </c:pt>
                <c:pt idx="476">
                  <c:v>0.46682200000000024</c:v>
                </c:pt>
                <c:pt idx="477">
                  <c:v>0.42189800000000016</c:v>
                </c:pt>
                <c:pt idx="478">
                  <c:v>0.41735600000000017</c:v>
                </c:pt>
                <c:pt idx="479">
                  <c:v>0.46130900000000002</c:v>
                </c:pt>
                <c:pt idx="480">
                  <c:v>0.54369400000000034</c:v>
                </c:pt>
                <c:pt idx="481">
                  <c:v>0.62801200000000001</c:v>
                </c:pt>
                <c:pt idx="482">
                  <c:v>0.70465100000000036</c:v>
                </c:pt>
                <c:pt idx="483">
                  <c:v>0.76470600000000033</c:v>
                </c:pt>
                <c:pt idx="484">
                  <c:v>0.81690000000000029</c:v>
                </c:pt>
                <c:pt idx="485">
                  <c:v>0.8167910000000006</c:v>
                </c:pt>
                <c:pt idx="486">
                  <c:v>0.82914200000000005</c:v>
                </c:pt>
                <c:pt idx="487">
                  <c:v>0.8055179999999994</c:v>
                </c:pt>
                <c:pt idx="488">
                  <c:v>0.81523100000000004</c:v>
                </c:pt>
                <c:pt idx="489">
                  <c:v>0.80559499999999962</c:v>
                </c:pt>
                <c:pt idx="490">
                  <c:v>0.75343899999999997</c:v>
                </c:pt>
                <c:pt idx="491">
                  <c:v>0.71018499999999996</c:v>
                </c:pt>
                <c:pt idx="492">
                  <c:v>0.68543699999999952</c:v>
                </c:pt>
                <c:pt idx="493">
                  <c:v>0.66183800000000048</c:v>
                </c:pt>
                <c:pt idx="494">
                  <c:v>0.66255699999999962</c:v>
                </c:pt>
                <c:pt idx="495">
                  <c:v>0.63316899999999998</c:v>
                </c:pt>
                <c:pt idx="496">
                  <c:v>0.569137</c:v>
                </c:pt>
                <c:pt idx="497">
                  <c:v>0.53939400000000004</c:v>
                </c:pt>
                <c:pt idx="498">
                  <c:v>0.50769799999999998</c:v>
                </c:pt>
                <c:pt idx="499">
                  <c:v>0.51204000000000005</c:v>
                </c:pt>
                <c:pt idx="500">
                  <c:v>0.55707099999999998</c:v>
                </c:pt>
                <c:pt idx="501">
                  <c:v>0.55835999999999997</c:v>
                </c:pt>
                <c:pt idx="502">
                  <c:v>0.57597500000000035</c:v>
                </c:pt>
                <c:pt idx="503">
                  <c:v>0.61800500000000036</c:v>
                </c:pt>
                <c:pt idx="504">
                  <c:v>0.61087899999999995</c:v>
                </c:pt>
                <c:pt idx="505">
                  <c:v>0.70084400000000036</c:v>
                </c:pt>
                <c:pt idx="506">
                  <c:v>0.67968900000000054</c:v>
                </c:pt>
                <c:pt idx="507">
                  <c:v>0.67359700000000033</c:v>
                </c:pt>
                <c:pt idx="508">
                  <c:v>0.70524900000000035</c:v>
                </c:pt>
                <c:pt idx="509">
                  <c:v>0.70487800000000034</c:v>
                </c:pt>
                <c:pt idx="510">
                  <c:v>0.712086</c:v>
                </c:pt>
                <c:pt idx="511">
                  <c:v>0.64383400000000035</c:v>
                </c:pt>
                <c:pt idx="512">
                  <c:v>0.60959600000000003</c:v>
                </c:pt>
                <c:pt idx="513">
                  <c:v>0.58109999999999973</c:v>
                </c:pt>
                <c:pt idx="514">
                  <c:v>0.563442</c:v>
                </c:pt>
                <c:pt idx="515">
                  <c:v>0.53330999999999962</c:v>
                </c:pt>
                <c:pt idx="516">
                  <c:v>0.56464099999999995</c:v>
                </c:pt>
                <c:pt idx="517">
                  <c:v>0.56269400000000036</c:v>
                </c:pt>
                <c:pt idx="518">
                  <c:v>0.68460100000000046</c:v>
                </c:pt>
                <c:pt idx="519">
                  <c:v>0.76919000000000048</c:v>
                </c:pt>
                <c:pt idx="520">
                  <c:v>0.89605699999999977</c:v>
                </c:pt>
                <c:pt idx="521">
                  <c:v>0.89714900000000009</c:v>
                </c:pt>
                <c:pt idx="522">
                  <c:v>0.83943800000000002</c:v>
                </c:pt>
                <c:pt idx="523">
                  <c:v>0.79973700000000003</c:v>
                </c:pt>
                <c:pt idx="524">
                  <c:v>0.81805000000000005</c:v>
                </c:pt>
                <c:pt idx="525">
                  <c:v>0.81301900000000005</c:v>
                </c:pt>
                <c:pt idx="526">
                  <c:v>0.82822499999999999</c:v>
                </c:pt>
                <c:pt idx="527">
                  <c:v>0.72903499999999999</c:v>
                </c:pt>
                <c:pt idx="528">
                  <c:v>0.66318000000000032</c:v>
                </c:pt>
                <c:pt idx="529">
                  <c:v>0.61403099999999999</c:v>
                </c:pt>
                <c:pt idx="530">
                  <c:v>0.56247899999999962</c:v>
                </c:pt>
                <c:pt idx="531">
                  <c:v>0.60756199999999971</c:v>
                </c:pt>
                <c:pt idx="532">
                  <c:v>0.74970200000000031</c:v>
                </c:pt>
                <c:pt idx="533">
                  <c:v>1.0142599999999999</c:v>
                </c:pt>
                <c:pt idx="534">
                  <c:v>1.4732099999999992</c:v>
                </c:pt>
                <c:pt idx="535">
                  <c:v>2.2594099999999986</c:v>
                </c:pt>
                <c:pt idx="536">
                  <c:v>3.39893</c:v>
                </c:pt>
                <c:pt idx="537">
                  <c:v>4.8800499999999998</c:v>
                </c:pt>
                <c:pt idx="538">
                  <c:v>6.3281899999999967</c:v>
                </c:pt>
                <c:pt idx="539">
                  <c:v>7.3020099999999974</c:v>
                </c:pt>
                <c:pt idx="540">
                  <c:v>7.5918799999999997</c:v>
                </c:pt>
                <c:pt idx="541">
                  <c:v>7.2495799999999999</c:v>
                </c:pt>
                <c:pt idx="542">
                  <c:v>6.5371199999999972</c:v>
                </c:pt>
                <c:pt idx="543">
                  <c:v>5.5909499999999985</c:v>
                </c:pt>
                <c:pt idx="544">
                  <c:v>4.4866300000000026</c:v>
                </c:pt>
                <c:pt idx="545">
                  <c:v>3.2637700000000014</c:v>
                </c:pt>
                <c:pt idx="546">
                  <c:v>2.1886199999999998</c:v>
                </c:pt>
                <c:pt idx="547">
                  <c:v>1.4217499999999994</c:v>
                </c:pt>
                <c:pt idx="548">
                  <c:v>0.92948299999999939</c:v>
                </c:pt>
                <c:pt idx="549">
                  <c:v>0.66357500000000036</c:v>
                </c:pt>
                <c:pt idx="550">
                  <c:v>0.53935100000000002</c:v>
                </c:pt>
                <c:pt idx="551">
                  <c:v>0.50350199999999967</c:v>
                </c:pt>
                <c:pt idx="552">
                  <c:v>0.52782799999999996</c:v>
                </c:pt>
                <c:pt idx="553">
                  <c:v>0.58647499999999964</c:v>
                </c:pt>
                <c:pt idx="554">
                  <c:v>0.67291500000000048</c:v>
                </c:pt>
                <c:pt idx="555">
                  <c:v>0.71134200000000003</c:v>
                </c:pt>
                <c:pt idx="556">
                  <c:v>0.76564700000000052</c:v>
                </c:pt>
                <c:pt idx="557">
                  <c:v>0.78765900000000033</c:v>
                </c:pt>
                <c:pt idx="558">
                  <c:v>0.81401299999999965</c:v>
                </c:pt>
                <c:pt idx="559">
                  <c:v>0.85809299999999999</c:v>
                </c:pt>
                <c:pt idx="560">
                  <c:v>0.94086499999999962</c:v>
                </c:pt>
                <c:pt idx="561">
                  <c:v>0.91265700000000005</c:v>
                </c:pt>
                <c:pt idx="562">
                  <c:v>0.81723100000000004</c:v>
                </c:pt>
                <c:pt idx="563">
                  <c:v>0.7392490000000006</c:v>
                </c:pt>
                <c:pt idx="564">
                  <c:v>0.72536699999999965</c:v>
                </c:pt>
                <c:pt idx="565">
                  <c:v>0.72502599999999995</c:v>
                </c:pt>
                <c:pt idx="566">
                  <c:v>0.71314999999999995</c:v>
                </c:pt>
                <c:pt idx="567">
                  <c:v>0.68735200000000007</c:v>
                </c:pt>
                <c:pt idx="568">
                  <c:v>0.66771400000000036</c:v>
                </c:pt>
                <c:pt idx="569">
                  <c:v>0.62306399999999962</c:v>
                </c:pt>
                <c:pt idx="570">
                  <c:v>0.57571099999999997</c:v>
                </c:pt>
                <c:pt idx="571">
                  <c:v>0.53760399999999997</c:v>
                </c:pt>
                <c:pt idx="572">
                  <c:v>0.55454000000000003</c:v>
                </c:pt>
                <c:pt idx="573">
                  <c:v>0.54596199999999961</c:v>
                </c:pt>
                <c:pt idx="574">
                  <c:v>0.60352799999999962</c:v>
                </c:pt>
                <c:pt idx="575">
                  <c:v>0.67798499999999995</c:v>
                </c:pt>
                <c:pt idx="576">
                  <c:v>0.70154700000000003</c:v>
                </c:pt>
                <c:pt idx="577">
                  <c:v>0.68187500000000045</c:v>
                </c:pt>
                <c:pt idx="578">
                  <c:v>0.67152900000000049</c:v>
                </c:pt>
                <c:pt idx="579">
                  <c:v>0.65034400000000048</c:v>
                </c:pt>
                <c:pt idx="580">
                  <c:v>0.66643799999999997</c:v>
                </c:pt>
                <c:pt idx="581">
                  <c:v>0.68664800000000059</c:v>
                </c:pt>
                <c:pt idx="582">
                  <c:v>0.68278500000000009</c:v>
                </c:pt>
                <c:pt idx="583">
                  <c:v>0.67534100000000052</c:v>
                </c:pt>
                <c:pt idx="584">
                  <c:v>0.65570800000000051</c:v>
                </c:pt>
                <c:pt idx="585">
                  <c:v>0.62149399999999999</c:v>
                </c:pt>
                <c:pt idx="586">
                  <c:v>0.63074300000000061</c:v>
                </c:pt>
                <c:pt idx="587">
                  <c:v>0.6655460000000003</c:v>
                </c:pt>
                <c:pt idx="588">
                  <c:v>0.68978100000000009</c:v>
                </c:pt>
                <c:pt idx="589">
                  <c:v>0.71080500000000035</c:v>
                </c:pt>
                <c:pt idx="590">
                  <c:v>0.74311700000000003</c:v>
                </c:pt>
                <c:pt idx="591">
                  <c:v>0.79602899999999999</c:v>
                </c:pt>
                <c:pt idx="592">
                  <c:v>0.85423199999999999</c:v>
                </c:pt>
                <c:pt idx="593">
                  <c:v>0.86428899999999997</c:v>
                </c:pt>
                <c:pt idx="594">
                  <c:v>0.85362900000000053</c:v>
                </c:pt>
                <c:pt idx="595">
                  <c:v>0.83375299999999997</c:v>
                </c:pt>
                <c:pt idx="596">
                  <c:v>0.83071700000000004</c:v>
                </c:pt>
                <c:pt idx="597">
                  <c:v>0.80747999999999998</c:v>
                </c:pt>
                <c:pt idx="598">
                  <c:v>0.80552299999999966</c:v>
                </c:pt>
                <c:pt idx="599">
                  <c:v>0.80964800000000048</c:v>
                </c:pt>
                <c:pt idx="600">
                  <c:v>0.78828500000000001</c:v>
                </c:pt>
                <c:pt idx="601">
                  <c:v>0.7599600000000003</c:v>
                </c:pt>
                <c:pt idx="602">
                  <c:v>0.71144799999999997</c:v>
                </c:pt>
                <c:pt idx="603">
                  <c:v>0.67034100000000052</c:v>
                </c:pt>
                <c:pt idx="604">
                  <c:v>0.64793699999999999</c:v>
                </c:pt>
                <c:pt idx="605">
                  <c:v>0.66510000000000036</c:v>
                </c:pt>
                <c:pt idx="606">
                  <c:v>0.78759000000000001</c:v>
                </c:pt>
                <c:pt idx="607">
                  <c:v>1.0447299999999993</c:v>
                </c:pt>
                <c:pt idx="608">
                  <c:v>1.5225</c:v>
                </c:pt>
                <c:pt idx="609">
                  <c:v>2.3362099999999972</c:v>
                </c:pt>
                <c:pt idx="610">
                  <c:v>3.5952899999999985</c:v>
                </c:pt>
                <c:pt idx="611">
                  <c:v>5.2214799999999997</c:v>
                </c:pt>
                <c:pt idx="612">
                  <c:v>6.6218099999999973</c:v>
                </c:pt>
                <c:pt idx="613">
                  <c:v>7.3972699999999998</c:v>
                </c:pt>
                <c:pt idx="614">
                  <c:v>7.5567799999999998</c:v>
                </c:pt>
                <c:pt idx="615">
                  <c:v>7.1613899999999973</c:v>
                </c:pt>
                <c:pt idx="616">
                  <c:v>6.4395300000000004</c:v>
                </c:pt>
                <c:pt idx="617">
                  <c:v>5.457989999999997</c:v>
                </c:pt>
                <c:pt idx="618">
                  <c:v>4.2221499999999974</c:v>
                </c:pt>
                <c:pt idx="619">
                  <c:v>2.99838</c:v>
                </c:pt>
                <c:pt idx="620">
                  <c:v>1.9410699999999999</c:v>
                </c:pt>
                <c:pt idx="621">
                  <c:v>1.2211399999999992</c:v>
                </c:pt>
                <c:pt idx="622">
                  <c:v>0.79172900000000035</c:v>
                </c:pt>
                <c:pt idx="623">
                  <c:v>0.57462700000000033</c:v>
                </c:pt>
                <c:pt idx="624">
                  <c:v>0.48437300000000016</c:v>
                </c:pt>
                <c:pt idx="625">
                  <c:v>0.46395800000000015</c:v>
                </c:pt>
                <c:pt idx="626">
                  <c:v>0.48836000000000024</c:v>
                </c:pt>
                <c:pt idx="627">
                  <c:v>0.57155100000000003</c:v>
                </c:pt>
                <c:pt idx="628">
                  <c:v>0.66756599999999999</c:v>
                </c:pt>
                <c:pt idx="629">
                  <c:v>0.76431000000000004</c:v>
                </c:pt>
                <c:pt idx="630">
                  <c:v>0.84418800000000005</c:v>
                </c:pt>
                <c:pt idx="631">
                  <c:v>0.86980700000000033</c:v>
                </c:pt>
                <c:pt idx="632">
                  <c:v>0.87736099999999961</c:v>
                </c:pt>
                <c:pt idx="633">
                  <c:v>0.83508400000000005</c:v>
                </c:pt>
                <c:pt idx="634">
                  <c:v>0.80337599999999998</c:v>
                </c:pt>
                <c:pt idx="635">
                  <c:v>0.7734319999999999</c:v>
                </c:pt>
                <c:pt idx="636">
                  <c:v>0.74305900000000036</c:v>
                </c:pt>
                <c:pt idx="637">
                  <c:v>0.74398299999999962</c:v>
                </c:pt>
                <c:pt idx="638">
                  <c:v>0.76590300000000033</c:v>
                </c:pt>
                <c:pt idx="639">
                  <c:v>0.75744800000000034</c:v>
                </c:pt>
                <c:pt idx="640">
                  <c:v>0.71602500000000036</c:v>
                </c:pt>
                <c:pt idx="641">
                  <c:v>0.63610900000000048</c:v>
                </c:pt>
                <c:pt idx="642">
                  <c:v>0.57440199999999997</c:v>
                </c:pt>
                <c:pt idx="643">
                  <c:v>0.56268300000000004</c:v>
                </c:pt>
                <c:pt idx="644">
                  <c:v>0.518293</c:v>
                </c:pt>
                <c:pt idx="645">
                  <c:v>0.54680600000000001</c:v>
                </c:pt>
                <c:pt idx="646">
                  <c:v>0.57359099999999996</c:v>
                </c:pt>
                <c:pt idx="647">
                  <c:v>0.64536700000000002</c:v>
                </c:pt>
                <c:pt idx="648">
                  <c:v>0.71720600000000001</c:v>
                </c:pt>
                <c:pt idx="649">
                  <c:v>0.69837800000000017</c:v>
                </c:pt>
                <c:pt idx="650">
                  <c:v>0.68588400000000016</c:v>
                </c:pt>
                <c:pt idx="651">
                  <c:v>0.72705500000000034</c:v>
                </c:pt>
                <c:pt idx="652">
                  <c:v>0.73884399999999995</c:v>
                </c:pt>
                <c:pt idx="653">
                  <c:v>0.77197200000000021</c:v>
                </c:pt>
                <c:pt idx="654">
                  <c:v>0.75243499999999996</c:v>
                </c:pt>
                <c:pt idx="655">
                  <c:v>0.69545600000000007</c:v>
                </c:pt>
                <c:pt idx="656">
                  <c:v>0.66833100000000034</c:v>
                </c:pt>
                <c:pt idx="657">
                  <c:v>0.65445100000000034</c:v>
                </c:pt>
                <c:pt idx="658">
                  <c:v>0.66121399999999997</c:v>
                </c:pt>
                <c:pt idx="659">
                  <c:v>0.65061700000000033</c:v>
                </c:pt>
                <c:pt idx="660">
                  <c:v>0.62413700000000005</c:v>
                </c:pt>
                <c:pt idx="661">
                  <c:v>0.64099600000000034</c:v>
                </c:pt>
                <c:pt idx="662">
                  <c:v>0.66058300000000003</c:v>
                </c:pt>
                <c:pt idx="663">
                  <c:v>0.68708100000000016</c:v>
                </c:pt>
                <c:pt idx="664">
                  <c:v>0.74293900000000035</c:v>
                </c:pt>
                <c:pt idx="665">
                  <c:v>0.80775200000000003</c:v>
                </c:pt>
                <c:pt idx="666">
                  <c:v>0.88306099999999976</c:v>
                </c:pt>
                <c:pt idx="667">
                  <c:v>0.91153699999999949</c:v>
                </c:pt>
                <c:pt idx="668">
                  <c:v>0.91546400000000006</c:v>
                </c:pt>
                <c:pt idx="669">
                  <c:v>0.88710900000000015</c:v>
                </c:pt>
                <c:pt idx="670">
                  <c:v>0.86976100000000034</c:v>
                </c:pt>
                <c:pt idx="671">
                  <c:v>0.84212699999999996</c:v>
                </c:pt>
                <c:pt idx="672">
                  <c:v>0.85607500000000036</c:v>
                </c:pt>
                <c:pt idx="673">
                  <c:v>0.81463799999999997</c:v>
                </c:pt>
                <c:pt idx="674">
                  <c:v>0.79727300000000001</c:v>
                </c:pt>
                <c:pt idx="675">
                  <c:v>0.73333000000000004</c:v>
                </c:pt>
                <c:pt idx="676">
                  <c:v>0.69142000000000015</c:v>
                </c:pt>
                <c:pt idx="677">
                  <c:v>0.67107000000000072</c:v>
                </c:pt>
                <c:pt idx="678">
                  <c:v>0.65749500000000061</c:v>
                </c:pt>
                <c:pt idx="679">
                  <c:v>0.70620499999999997</c:v>
                </c:pt>
                <c:pt idx="680">
                  <c:v>0.84612699999999996</c:v>
                </c:pt>
                <c:pt idx="681">
                  <c:v>1.1340300000000001</c:v>
                </c:pt>
                <c:pt idx="682">
                  <c:v>1.6996199999999999</c:v>
                </c:pt>
                <c:pt idx="683">
                  <c:v>2.6475200000000014</c:v>
                </c:pt>
                <c:pt idx="684">
                  <c:v>4.0159699999999985</c:v>
                </c:pt>
                <c:pt idx="685">
                  <c:v>5.4750800000000002</c:v>
                </c:pt>
                <c:pt idx="686">
                  <c:v>6.7706000000000026</c:v>
                </c:pt>
                <c:pt idx="687">
                  <c:v>7.4572099999999999</c:v>
                </c:pt>
                <c:pt idx="688">
                  <c:v>7.4701500000000003</c:v>
                </c:pt>
                <c:pt idx="689">
                  <c:v>7.13279</c:v>
                </c:pt>
                <c:pt idx="690">
                  <c:v>6.4452199999999999</c:v>
                </c:pt>
                <c:pt idx="691">
                  <c:v>5.3935599999999972</c:v>
                </c:pt>
                <c:pt idx="692">
                  <c:v>4.1748099999999972</c:v>
                </c:pt>
                <c:pt idx="693">
                  <c:v>2.9509499999999989</c:v>
                </c:pt>
                <c:pt idx="694">
                  <c:v>1.9552399999999999</c:v>
                </c:pt>
                <c:pt idx="695">
                  <c:v>1.27894</c:v>
                </c:pt>
                <c:pt idx="696">
                  <c:v>0.82721800000000001</c:v>
                </c:pt>
                <c:pt idx="697">
                  <c:v>0.59465200000000007</c:v>
                </c:pt>
                <c:pt idx="698">
                  <c:v>0.486209</c:v>
                </c:pt>
                <c:pt idx="699">
                  <c:v>0.48243600000000014</c:v>
                </c:pt>
                <c:pt idx="700">
                  <c:v>0.53062699999999996</c:v>
                </c:pt>
                <c:pt idx="701">
                  <c:v>0.62976299999999996</c:v>
                </c:pt>
                <c:pt idx="702">
                  <c:v>0.73271399999999998</c:v>
                </c:pt>
                <c:pt idx="703">
                  <c:v>0.84713899999999998</c:v>
                </c:pt>
                <c:pt idx="704">
                  <c:v>0.90508199999999972</c:v>
                </c:pt>
                <c:pt idx="705">
                  <c:v>0.90955900000000001</c:v>
                </c:pt>
                <c:pt idx="706">
                  <c:v>0.92190799999999962</c:v>
                </c:pt>
                <c:pt idx="707">
                  <c:v>0.91338199999999969</c:v>
                </c:pt>
                <c:pt idx="708">
                  <c:v>0.88488800000000012</c:v>
                </c:pt>
                <c:pt idx="709">
                  <c:v>0.86622800000000033</c:v>
                </c:pt>
                <c:pt idx="710">
                  <c:v>0.82603000000000004</c:v>
                </c:pt>
                <c:pt idx="711">
                  <c:v>0.81703800000000004</c:v>
                </c:pt>
                <c:pt idx="712">
                  <c:v>0.78781800000000002</c:v>
                </c:pt>
                <c:pt idx="713">
                  <c:v>0.71123000000000003</c:v>
                </c:pt>
                <c:pt idx="714">
                  <c:v>0.6651780000000006</c:v>
                </c:pt>
                <c:pt idx="715">
                  <c:v>0.6371260000000003</c:v>
                </c:pt>
                <c:pt idx="716">
                  <c:v>0.63153599999999999</c:v>
                </c:pt>
                <c:pt idx="717">
                  <c:v>0.65966700000000034</c:v>
                </c:pt>
                <c:pt idx="718">
                  <c:v>0.65616300000000005</c:v>
                </c:pt>
                <c:pt idx="719">
                  <c:v>0.65499400000000052</c:v>
                </c:pt>
                <c:pt idx="720">
                  <c:v>0.6987810000000001</c:v>
                </c:pt>
                <c:pt idx="721">
                  <c:v>0.6895159999999998</c:v>
                </c:pt>
                <c:pt idx="722">
                  <c:v>0.69258500000000012</c:v>
                </c:pt>
                <c:pt idx="723">
                  <c:v>0.66190600000000033</c:v>
                </c:pt>
                <c:pt idx="724">
                  <c:v>0.69328400000000012</c:v>
                </c:pt>
                <c:pt idx="725">
                  <c:v>0.71532300000000004</c:v>
                </c:pt>
                <c:pt idx="726">
                  <c:v>0.70824600000000004</c:v>
                </c:pt>
                <c:pt idx="727">
                  <c:v>0.70272400000000035</c:v>
                </c:pt>
                <c:pt idx="728">
                  <c:v>0.63397200000000031</c:v>
                </c:pt>
                <c:pt idx="729">
                  <c:v>0.63646199999999997</c:v>
                </c:pt>
                <c:pt idx="730">
                  <c:v>0.63069800000000054</c:v>
                </c:pt>
                <c:pt idx="731">
                  <c:v>0.62555300000000003</c:v>
                </c:pt>
                <c:pt idx="732">
                  <c:v>0.65869700000000053</c:v>
                </c:pt>
                <c:pt idx="733">
                  <c:v>0.66819200000000034</c:v>
                </c:pt>
                <c:pt idx="734">
                  <c:v>0.66249400000000036</c:v>
                </c:pt>
                <c:pt idx="735">
                  <c:v>0.65017800000000048</c:v>
                </c:pt>
                <c:pt idx="736">
                  <c:v>0.66663300000000036</c:v>
                </c:pt>
                <c:pt idx="737">
                  <c:v>0.62314800000000048</c:v>
                </c:pt>
                <c:pt idx="738">
                  <c:v>0.63510000000000033</c:v>
                </c:pt>
                <c:pt idx="739">
                  <c:v>0.6985669999999996</c:v>
                </c:pt>
                <c:pt idx="740">
                  <c:v>0.79074400000000034</c:v>
                </c:pt>
                <c:pt idx="741">
                  <c:v>0.87976600000000005</c:v>
                </c:pt>
                <c:pt idx="742">
                  <c:v>0.90534400000000004</c:v>
                </c:pt>
                <c:pt idx="743">
                  <c:v>0.95590200000000003</c:v>
                </c:pt>
                <c:pt idx="744">
                  <c:v>0.92947100000000005</c:v>
                </c:pt>
                <c:pt idx="745">
                  <c:v>0.88117800000000013</c:v>
                </c:pt>
                <c:pt idx="746">
                  <c:v>0.86993399999999999</c:v>
                </c:pt>
                <c:pt idx="747">
                  <c:v>0.85975200000000029</c:v>
                </c:pt>
                <c:pt idx="748">
                  <c:v>0.806732</c:v>
                </c:pt>
                <c:pt idx="749">
                  <c:v>0.77432400000000023</c:v>
                </c:pt>
                <c:pt idx="750">
                  <c:v>0.71876300000000004</c:v>
                </c:pt>
                <c:pt idx="751">
                  <c:v>0.67519400000000052</c:v>
                </c:pt>
                <c:pt idx="752">
                  <c:v>0.66315400000000035</c:v>
                </c:pt>
                <c:pt idx="753">
                  <c:v>0.70370299999999997</c:v>
                </c:pt>
                <c:pt idx="754">
                  <c:v>0.82318999999999998</c:v>
                </c:pt>
                <c:pt idx="755">
                  <c:v>1.13375</c:v>
                </c:pt>
                <c:pt idx="756">
                  <c:v>1.6761600000000001</c:v>
                </c:pt>
                <c:pt idx="757">
                  <c:v>2.65801</c:v>
                </c:pt>
                <c:pt idx="758">
                  <c:v>4.0621599999999978</c:v>
                </c:pt>
                <c:pt idx="759">
                  <c:v>5.7125099999999973</c:v>
                </c:pt>
                <c:pt idx="760">
                  <c:v>7.0108899999999972</c:v>
                </c:pt>
                <c:pt idx="761">
                  <c:v>7.7189699999999997</c:v>
                </c:pt>
                <c:pt idx="762">
                  <c:v>7.7254499999999995</c:v>
                </c:pt>
                <c:pt idx="763">
                  <c:v>7.2717600000000022</c:v>
                </c:pt>
                <c:pt idx="764">
                  <c:v>6.3986599999999996</c:v>
                </c:pt>
                <c:pt idx="765">
                  <c:v>5.4069399999999996</c:v>
                </c:pt>
                <c:pt idx="766">
                  <c:v>4.1022600000000002</c:v>
                </c:pt>
                <c:pt idx="767">
                  <c:v>2.8796799999999982</c:v>
                </c:pt>
                <c:pt idx="768">
                  <c:v>1.8524099999999999</c:v>
                </c:pt>
                <c:pt idx="769">
                  <c:v>1.1803800000000007</c:v>
                </c:pt>
                <c:pt idx="770">
                  <c:v>0.79431299999999949</c:v>
                </c:pt>
                <c:pt idx="771">
                  <c:v>0.61267100000000052</c:v>
                </c:pt>
                <c:pt idx="772">
                  <c:v>0.52699200000000002</c:v>
                </c:pt>
                <c:pt idx="773">
                  <c:v>0.52175899999999997</c:v>
                </c:pt>
                <c:pt idx="774">
                  <c:v>0.57164700000000035</c:v>
                </c:pt>
                <c:pt idx="775">
                  <c:v>0.6568820000000003</c:v>
                </c:pt>
                <c:pt idx="776">
                  <c:v>0.76399100000000053</c:v>
                </c:pt>
                <c:pt idx="777">
                  <c:v>0.85192200000000029</c:v>
                </c:pt>
                <c:pt idx="778">
                  <c:v>0.89801599999999981</c:v>
                </c:pt>
                <c:pt idx="779">
                  <c:v>0.9274819999999997</c:v>
                </c:pt>
                <c:pt idx="780">
                  <c:v>0.9123139999999994</c:v>
                </c:pt>
                <c:pt idx="781">
                  <c:v>0.89061600000000007</c:v>
                </c:pt>
                <c:pt idx="782">
                  <c:v>0.8611990000000006</c:v>
                </c:pt>
                <c:pt idx="783">
                  <c:v>0.84828800000000004</c:v>
                </c:pt>
                <c:pt idx="784">
                  <c:v>0.81339700000000004</c:v>
                </c:pt>
                <c:pt idx="785">
                  <c:v>0.79399500000000034</c:v>
                </c:pt>
                <c:pt idx="786">
                  <c:v>0.8014679999999994</c:v>
                </c:pt>
                <c:pt idx="787">
                  <c:v>0.74843899999999997</c:v>
                </c:pt>
                <c:pt idx="788">
                  <c:v>0.69501800000000014</c:v>
                </c:pt>
                <c:pt idx="789">
                  <c:v>0.65259400000000034</c:v>
                </c:pt>
                <c:pt idx="790">
                  <c:v>0.62400000000000033</c:v>
                </c:pt>
                <c:pt idx="791">
                  <c:v>0.59904800000000014</c:v>
                </c:pt>
                <c:pt idx="792">
                  <c:v>0.61200100000000035</c:v>
                </c:pt>
                <c:pt idx="793">
                  <c:v>0.60466399999999998</c:v>
                </c:pt>
                <c:pt idx="794">
                  <c:v>0.60602500000000048</c:v>
                </c:pt>
                <c:pt idx="795">
                  <c:v>0.57485500000000034</c:v>
                </c:pt>
                <c:pt idx="796">
                  <c:v>0.56957199999999997</c:v>
                </c:pt>
                <c:pt idx="797">
                  <c:v>0.57188499999999998</c:v>
                </c:pt>
                <c:pt idx="798">
                  <c:v>0.59627299999999961</c:v>
                </c:pt>
                <c:pt idx="799">
                  <c:v>0.63660600000000034</c:v>
                </c:pt>
                <c:pt idx="800">
                  <c:v>0.66882299999999995</c:v>
                </c:pt>
                <c:pt idx="801">
                  <c:v>0.71118700000000001</c:v>
                </c:pt>
                <c:pt idx="802">
                  <c:v>0.71484099999999995</c:v>
                </c:pt>
                <c:pt idx="803">
                  <c:v>0.71271099999999998</c:v>
                </c:pt>
                <c:pt idx="804">
                  <c:v>0.71249700000000005</c:v>
                </c:pt>
                <c:pt idx="805">
                  <c:v>0.66011000000000031</c:v>
                </c:pt>
                <c:pt idx="806">
                  <c:v>0.63440399999999997</c:v>
                </c:pt>
                <c:pt idx="807">
                  <c:v>0.57512799999999997</c:v>
                </c:pt>
                <c:pt idx="808">
                  <c:v>0.56873000000000029</c:v>
                </c:pt>
                <c:pt idx="809">
                  <c:v>0.60313000000000005</c:v>
                </c:pt>
                <c:pt idx="810">
                  <c:v>0.64424600000000032</c:v>
                </c:pt>
                <c:pt idx="811">
                  <c:v>0.68378700000000014</c:v>
                </c:pt>
                <c:pt idx="812">
                  <c:v>0.69055100000000014</c:v>
                </c:pt>
                <c:pt idx="813">
                  <c:v>0.69974900000000007</c:v>
                </c:pt>
                <c:pt idx="814">
                  <c:v>0.69692300000000007</c:v>
                </c:pt>
                <c:pt idx="815">
                  <c:v>0.76188699999999998</c:v>
                </c:pt>
                <c:pt idx="816">
                  <c:v>0.85060300000000033</c:v>
                </c:pt>
                <c:pt idx="817">
                  <c:v>0.958812</c:v>
                </c:pt>
                <c:pt idx="818">
                  <c:v>1.0016199999999993</c:v>
                </c:pt>
                <c:pt idx="819">
                  <c:v>0.98310999999999971</c:v>
                </c:pt>
                <c:pt idx="820">
                  <c:v>0.94869200000000031</c:v>
                </c:pt>
                <c:pt idx="821">
                  <c:v>0.93276800000000004</c:v>
                </c:pt>
                <c:pt idx="822">
                  <c:v>0.91336299999999948</c:v>
                </c:pt>
                <c:pt idx="823">
                  <c:v>0.84618400000000005</c:v>
                </c:pt>
                <c:pt idx="824">
                  <c:v>0.79168400000000005</c:v>
                </c:pt>
                <c:pt idx="825">
                  <c:v>0.78081199999999962</c:v>
                </c:pt>
                <c:pt idx="826">
                  <c:v>0.74474800000000052</c:v>
                </c:pt>
                <c:pt idx="827">
                  <c:v>0.77638299999999993</c:v>
                </c:pt>
                <c:pt idx="828">
                  <c:v>0.90051399999999948</c:v>
                </c:pt>
                <c:pt idx="829">
                  <c:v>1.19059</c:v>
                </c:pt>
                <c:pt idx="830">
                  <c:v>1.7493299999999996</c:v>
                </c:pt>
                <c:pt idx="831">
                  <c:v>2.7084100000000002</c:v>
                </c:pt>
                <c:pt idx="832">
                  <c:v>4.1874599999999971</c:v>
                </c:pt>
                <c:pt idx="833">
                  <c:v>5.7969900000000001</c:v>
                </c:pt>
                <c:pt idx="834">
                  <c:v>7.0782800000000003</c:v>
                </c:pt>
                <c:pt idx="835">
                  <c:v>7.6294999999999975</c:v>
                </c:pt>
                <c:pt idx="836">
                  <c:v>7.6081199999999978</c:v>
                </c:pt>
                <c:pt idx="837">
                  <c:v>7.1689999999999969</c:v>
                </c:pt>
                <c:pt idx="838">
                  <c:v>6.4894500000000024</c:v>
                </c:pt>
                <c:pt idx="839">
                  <c:v>5.5309299999999997</c:v>
                </c:pt>
                <c:pt idx="840">
                  <c:v>4.3584899999999971</c:v>
                </c:pt>
                <c:pt idx="841">
                  <c:v>3.0966399999999985</c:v>
                </c:pt>
                <c:pt idx="842">
                  <c:v>2.0394199999999985</c:v>
                </c:pt>
                <c:pt idx="843">
                  <c:v>1.3277599999999998</c:v>
                </c:pt>
                <c:pt idx="844">
                  <c:v>0.91097399999999962</c:v>
                </c:pt>
                <c:pt idx="845">
                  <c:v>0.6903800000000001</c:v>
                </c:pt>
                <c:pt idx="846">
                  <c:v>0.58453799999999956</c:v>
                </c:pt>
                <c:pt idx="847">
                  <c:v>0.57176099999999996</c:v>
                </c:pt>
                <c:pt idx="848">
                  <c:v>0.60469900000000054</c:v>
                </c:pt>
                <c:pt idx="849">
                  <c:v>0.6696790000000008</c:v>
                </c:pt>
                <c:pt idx="850">
                  <c:v>0.73172000000000048</c:v>
                </c:pt>
                <c:pt idx="851">
                  <c:v>0.80002799999999996</c:v>
                </c:pt>
                <c:pt idx="852">
                  <c:v>0.89466299999999976</c:v>
                </c:pt>
                <c:pt idx="853">
                  <c:v>0.95801400000000003</c:v>
                </c:pt>
                <c:pt idx="854">
                  <c:v>0.982491</c:v>
                </c:pt>
                <c:pt idx="855">
                  <c:v>0.96197500000000036</c:v>
                </c:pt>
                <c:pt idx="856">
                  <c:v>0.90989900000000035</c:v>
                </c:pt>
                <c:pt idx="857">
                  <c:v>0.86960300000000035</c:v>
                </c:pt>
                <c:pt idx="858">
                  <c:v>0.79293000000000002</c:v>
                </c:pt>
                <c:pt idx="859">
                  <c:v>0.71607900000000035</c:v>
                </c:pt>
                <c:pt idx="860">
                  <c:v>0.70784100000000061</c:v>
                </c:pt>
                <c:pt idx="861">
                  <c:v>0.71152899999999997</c:v>
                </c:pt>
                <c:pt idx="862">
                  <c:v>0.70931599999999961</c:v>
                </c:pt>
                <c:pt idx="863">
                  <c:v>0.66446899999999998</c:v>
                </c:pt>
                <c:pt idx="864">
                  <c:v>0.66270500000000054</c:v>
                </c:pt>
                <c:pt idx="865">
                  <c:v>0.63460300000000036</c:v>
                </c:pt>
                <c:pt idx="866">
                  <c:v>0.61266100000000034</c:v>
                </c:pt>
                <c:pt idx="867">
                  <c:v>0.61470300000000033</c:v>
                </c:pt>
                <c:pt idx="868">
                  <c:v>0.6301800000000003</c:v>
                </c:pt>
                <c:pt idx="869">
                  <c:v>0.65204500000000054</c:v>
                </c:pt>
                <c:pt idx="870">
                  <c:v>0.65390700000000035</c:v>
                </c:pt>
                <c:pt idx="871">
                  <c:v>0.67442800000000036</c:v>
                </c:pt>
                <c:pt idx="872">
                  <c:v>0.611313</c:v>
                </c:pt>
                <c:pt idx="873">
                  <c:v>0.60387299999999999</c:v>
                </c:pt>
                <c:pt idx="874">
                  <c:v>0.60778299999999996</c:v>
                </c:pt>
                <c:pt idx="875">
                  <c:v>0.61855899999999997</c:v>
                </c:pt>
                <c:pt idx="876">
                  <c:v>0.61291200000000001</c:v>
                </c:pt>
                <c:pt idx="877">
                  <c:v>0.60126500000000005</c:v>
                </c:pt>
                <c:pt idx="878">
                  <c:v>0.62157899999999999</c:v>
                </c:pt>
                <c:pt idx="879">
                  <c:v>0.64333300000000004</c:v>
                </c:pt>
                <c:pt idx="880">
                  <c:v>0.66800900000000052</c:v>
                </c:pt>
                <c:pt idx="881">
                  <c:v>0.70664600000000033</c:v>
                </c:pt>
                <c:pt idx="882">
                  <c:v>0.69242099999999973</c:v>
                </c:pt>
                <c:pt idx="883">
                  <c:v>0.7077220000000003</c:v>
                </c:pt>
                <c:pt idx="884">
                  <c:v>0.70903899999999997</c:v>
                </c:pt>
                <c:pt idx="885">
                  <c:v>0.7190500000000003</c:v>
                </c:pt>
                <c:pt idx="886">
                  <c:v>0.781115</c:v>
                </c:pt>
                <c:pt idx="887">
                  <c:v>0.80786000000000002</c:v>
                </c:pt>
                <c:pt idx="888">
                  <c:v>0.83003899999999997</c:v>
                </c:pt>
                <c:pt idx="889">
                  <c:v>0.86610799999999999</c:v>
                </c:pt>
                <c:pt idx="890">
                  <c:v>0.87198500000000034</c:v>
                </c:pt>
                <c:pt idx="891">
                  <c:v>0.84515099999999999</c:v>
                </c:pt>
                <c:pt idx="892">
                  <c:v>0.89215000000000011</c:v>
                </c:pt>
                <c:pt idx="893">
                  <c:v>0.86494100000000051</c:v>
                </c:pt>
                <c:pt idx="894">
                  <c:v>0.87784500000000054</c:v>
                </c:pt>
                <c:pt idx="895">
                  <c:v>0.88114000000000015</c:v>
                </c:pt>
                <c:pt idx="896">
                  <c:v>0.84276200000000001</c:v>
                </c:pt>
                <c:pt idx="897">
                  <c:v>0.80241399999999941</c:v>
                </c:pt>
                <c:pt idx="898">
                  <c:v>0.70626</c:v>
                </c:pt>
                <c:pt idx="899">
                  <c:v>0.66233699999999962</c:v>
                </c:pt>
                <c:pt idx="900">
                  <c:v>0.64828600000000003</c:v>
                </c:pt>
                <c:pt idx="901">
                  <c:v>0.6842720000000001</c:v>
                </c:pt>
                <c:pt idx="902">
                  <c:v>0.81406699999999965</c:v>
                </c:pt>
                <c:pt idx="903">
                  <c:v>1.1064499999999999</c:v>
                </c:pt>
                <c:pt idx="904">
                  <c:v>1.6324799999999999</c:v>
                </c:pt>
                <c:pt idx="905">
                  <c:v>2.5449700000000002</c:v>
                </c:pt>
                <c:pt idx="906">
                  <c:v>3.8755799999999985</c:v>
                </c:pt>
                <c:pt idx="907">
                  <c:v>5.4440299999999997</c:v>
                </c:pt>
                <c:pt idx="908">
                  <c:v>6.7199099999999996</c:v>
                </c:pt>
                <c:pt idx="909">
                  <c:v>7.4746199999999998</c:v>
                </c:pt>
                <c:pt idx="910">
                  <c:v>7.5816200000000027</c:v>
                </c:pt>
                <c:pt idx="911">
                  <c:v>7.28233</c:v>
                </c:pt>
                <c:pt idx="912">
                  <c:v>6.6596700000000002</c:v>
                </c:pt>
                <c:pt idx="913">
                  <c:v>5.7046400000000004</c:v>
                </c:pt>
                <c:pt idx="914">
                  <c:v>4.5092300000000014</c:v>
                </c:pt>
                <c:pt idx="915">
                  <c:v>3.1851699999999998</c:v>
                </c:pt>
                <c:pt idx="916">
                  <c:v>2.0721699999999985</c:v>
                </c:pt>
                <c:pt idx="917">
                  <c:v>1.32003</c:v>
                </c:pt>
                <c:pt idx="918">
                  <c:v>0.87728499999999998</c:v>
                </c:pt>
                <c:pt idx="919">
                  <c:v>0.65340799999999999</c:v>
                </c:pt>
                <c:pt idx="920">
                  <c:v>0.58419299999999952</c:v>
                </c:pt>
                <c:pt idx="921">
                  <c:v>0.54716900000000002</c:v>
                </c:pt>
                <c:pt idx="922">
                  <c:v>0.58238299999999943</c:v>
                </c:pt>
                <c:pt idx="923">
                  <c:v>0.62785299999999999</c:v>
                </c:pt>
                <c:pt idx="924">
                  <c:v>0.72013099999999997</c:v>
                </c:pt>
                <c:pt idx="925">
                  <c:v>0.80074199999999995</c:v>
                </c:pt>
                <c:pt idx="926">
                  <c:v>0.88214300000000012</c:v>
                </c:pt>
                <c:pt idx="927">
                  <c:v>0.92121399999999964</c:v>
                </c:pt>
                <c:pt idx="928">
                  <c:v>0.96697599999999995</c:v>
                </c:pt>
                <c:pt idx="929">
                  <c:v>0.99824999999999997</c:v>
                </c:pt>
                <c:pt idx="930">
                  <c:v>1.0198399999999994</c:v>
                </c:pt>
                <c:pt idx="931">
                  <c:v>0.98516699999999946</c:v>
                </c:pt>
                <c:pt idx="932">
                  <c:v>0.95044399999999996</c:v>
                </c:pt>
                <c:pt idx="933">
                  <c:v>0.92593000000000003</c:v>
                </c:pt>
                <c:pt idx="934">
                  <c:v>0.82180000000000031</c:v>
                </c:pt>
                <c:pt idx="935">
                  <c:v>0.72824800000000034</c:v>
                </c:pt>
                <c:pt idx="936">
                  <c:v>0.65844800000000048</c:v>
                </c:pt>
                <c:pt idx="937">
                  <c:v>0.64041899999999996</c:v>
                </c:pt>
                <c:pt idx="938">
                  <c:v>0.69153299999999951</c:v>
                </c:pt>
                <c:pt idx="939">
                  <c:v>0.73220900000000033</c:v>
                </c:pt>
                <c:pt idx="940">
                  <c:v>0.72399800000000036</c:v>
                </c:pt>
                <c:pt idx="941">
                  <c:v>0.7376430000000006</c:v>
                </c:pt>
                <c:pt idx="942">
                  <c:v>0.71873399999999998</c:v>
                </c:pt>
                <c:pt idx="943">
                  <c:v>0.69532700000000014</c:v>
                </c:pt>
                <c:pt idx="944">
                  <c:v>0.71334900000000034</c:v>
                </c:pt>
                <c:pt idx="945">
                  <c:v>0.71525499999999997</c:v>
                </c:pt>
                <c:pt idx="946">
                  <c:v>0.76347600000000004</c:v>
                </c:pt>
                <c:pt idx="947">
                  <c:v>0.76806300000000005</c:v>
                </c:pt>
                <c:pt idx="948">
                  <c:v>0.80197600000000002</c:v>
                </c:pt>
                <c:pt idx="949">
                  <c:v>0.79785099999999998</c:v>
                </c:pt>
                <c:pt idx="950">
                  <c:v>0.78642999999999996</c:v>
                </c:pt>
                <c:pt idx="951">
                  <c:v>0.74694799999999995</c:v>
                </c:pt>
                <c:pt idx="952">
                  <c:v>0.72932600000000003</c:v>
                </c:pt>
                <c:pt idx="953">
                  <c:v>0.64815599999999995</c:v>
                </c:pt>
                <c:pt idx="954">
                  <c:v>0.65226399999999962</c:v>
                </c:pt>
                <c:pt idx="955">
                  <c:v>0.61151299999999953</c:v>
                </c:pt>
                <c:pt idx="956">
                  <c:v>0.59451899999999958</c:v>
                </c:pt>
                <c:pt idx="957">
                  <c:v>0.61972300000000036</c:v>
                </c:pt>
                <c:pt idx="958">
                  <c:v>0.68998800000000016</c:v>
                </c:pt>
                <c:pt idx="959">
                  <c:v>0.76622200000000029</c:v>
                </c:pt>
                <c:pt idx="960">
                  <c:v>0.81986999999999999</c:v>
                </c:pt>
                <c:pt idx="961">
                  <c:v>0.87278699999999998</c:v>
                </c:pt>
                <c:pt idx="962">
                  <c:v>0.85817699999999997</c:v>
                </c:pt>
                <c:pt idx="963">
                  <c:v>0.83142300000000002</c:v>
                </c:pt>
                <c:pt idx="964">
                  <c:v>0.84903600000000001</c:v>
                </c:pt>
                <c:pt idx="965">
                  <c:v>0.88380000000000014</c:v>
                </c:pt>
                <c:pt idx="966">
                  <c:v>0.90574200000000005</c:v>
                </c:pt>
                <c:pt idx="967">
                  <c:v>0.94216</c:v>
                </c:pt>
                <c:pt idx="968">
                  <c:v>0.95460599999999995</c:v>
                </c:pt>
                <c:pt idx="969">
                  <c:v>0.91565500000000033</c:v>
                </c:pt>
                <c:pt idx="970">
                  <c:v>0.82702100000000034</c:v>
                </c:pt>
                <c:pt idx="971">
                  <c:v>0.77448199999999989</c:v>
                </c:pt>
                <c:pt idx="972">
                  <c:v>0.73910299999999962</c:v>
                </c:pt>
                <c:pt idx="973">
                  <c:v>0.731437</c:v>
                </c:pt>
                <c:pt idx="974">
                  <c:v>0.74773400000000034</c:v>
                </c:pt>
                <c:pt idx="975">
                  <c:v>0.8065179999999994</c:v>
                </c:pt>
                <c:pt idx="976">
                  <c:v>0.94142000000000003</c:v>
                </c:pt>
                <c:pt idx="977">
                  <c:v>1.24278</c:v>
                </c:pt>
                <c:pt idx="978">
                  <c:v>1.7477099999999997</c:v>
                </c:pt>
                <c:pt idx="979">
                  <c:v>2.4888599999999985</c:v>
                </c:pt>
                <c:pt idx="980">
                  <c:v>3.5323899999999986</c:v>
                </c:pt>
                <c:pt idx="981">
                  <c:v>4.8521699999999974</c:v>
                </c:pt>
                <c:pt idx="982">
                  <c:v>6.2521699999999996</c:v>
                </c:pt>
                <c:pt idx="983">
                  <c:v>7.1713000000000013</c:v>
                </c:pt>
                <c:pt idx="984">
                  <c:v>7.672189999999997</c:v>
                </c:pt>
                <c:pt idx="985">
                  <c:v>7.5320799999999997</c:v>
                </c:pt>
                <c:pt idx="986">
                  <c:v>6.91195</c:v>
                </c:pt>
                <c:pt idx="987">
                  <c:v>5.8301099999999995</c:v>
                </c:pt>
                <c:pt idx="988">
                  <c:v>4.4346800000000002</c:v>
                </c:pt>
                <c:pt idx="989">
                  <c:v>3.1502399999999997</c:v>
                </c:pt>
                <c:pt idx="990">
                  <c:v>2.0037699999999998</c:v>
                </c:pt>
                <c:pt idx="991">
                  <c:v>1.3047899999999999</c:v>
                </c:pt>
                <c:pt idx="992">
                  <c:v>0.89338799999999952</c:v>
                </c:pt>
                <c:pt idx="993">
                  <c:v>0.66776899999999995</c:v>
                </c:pt>
                <c:pt idx="994">
                  <c:v>0.58057899999999951</c:v>
                </c:pt>
                <c:pt idx="995">
                  <c:v>0.54131899999999966</c:v>
                </c:pt>
                <c:pt idx="996">
                  <c:v>0.56070900000000035</c:v>
                </c:pt>
                <c:pt idx="997">
                  <c:v>0.62943000000000005</c:v>
                </c:pt>
                <c:pt idx="998">
                  <c:v>0.72551699999999952</c:v>
                </c:pt>
                <c:pt idx="999">
                  <c:v>0.85740700000000003</c:v>
                </c:pt>
                <c:pt idx="1000">
                  <c:v>0.99698500000000001</c:v>
                </c:pt>
                <c:pt idx="1001">
                  <c:v>1.0959899999999998</c:v>
                </c:pt>
                <c:pt idx="1002">
                  <c:v>1.1338599999999999</c:v>
                </c:pt>
                <c:pt idx="1003">
                  <c:v>1.07002</c:v>
                </c:pt>
                <c:pt idx="1004">
                  <c:v>1.0020500000000001</c:v>
                </c:pt>
                <c:pt idx="1005">
                  <c:v>0.95109800000000033</c:v>
                </c:pt>
                <c:pt idx="1006">
                  <c:v>0.88213799999999976</c:v>
                </c:pt>
                <c:pt idx="1007">
                  <c:v>0.80554199999999998</c:v>
                </c:pt>
                <c:pt idx="1008">
                  <c:v>0.77565000000000039</c:v>
                </c:pt>
                <c:pt idx="1009">
                  <c:v>0.75675300000000034</c:v>
                </c:pt>
                <c:pt idx="1010">
                  <c:v>0.72539600000000004</c:v>
                </c:pt>
                <c:pt idx="1011">
                  <c:v>0.66690100000000052</c:v>
                </c:pt>
                <c:pt idx="1012">
                  <c:v>0.6456410000000008</c:v>
                </c:pt>
                <c:pt idx="1013">
                  <c:v>0.63765799999999995</c:v>
                </c:pt>
                <c:pt idx="1014">
                  <c:v>0.61564500000000066</c:v>
                </c:pt>
                <c:pt idx="1015">
                  <c:v>0.6286540000000006</c:v>
                </c:pt>
                <c:pt idx="1016">
                  <c:v>0.65394800000000053</c:v>
                </c:pt>
                <c:pt idx="1017">
                  <c:v>0.6689500000000006</c:v>
                </c:pt>
                <c:pt idx="1018">
                  <c:v>0.71410300000000004</c:v>
                </c:pt>
                <c:pt idx="1019">
                  <c:v>0.75956800000000002</c:v>
                </c:pt>
                <c:pt idx="1020">
                  <c:v>0.80821500000000002</c:v>
                </c:pt>
                <c:pt idx="1021">
                  <c:v>0.833561</c:v>
                </c:pt>
                <c:pt idx="1022">
                  <c:v>0.81031299999999939</c:v>
                </c:pt>
                <c:pt idx="1023">
                  <c:v>0.74784200000000034</c:v>
                </c:pt>
                <c:pt idx="1024">
                  <c:v>0.71007900000000035</c:v>
                </c:pt>
                <c:pt idx="1025">
                  <c:v>0.67467900000000081</c:v>
                </c:pt>
                <c:pt idx="1026">
                  <c:v>0.65953899999999999</c:v>
                </c:pt>
                <c:pt idx="1027">
                  <c:v>0.69492600000000015</c:v>
                </c:pt>
                <c:pt idx="1028">
                  <c:v>0.68831799999999976</c:v>
                </c:pt>
                <c:pt idx="1029">
                  <c:v>0.66565500000000066</c:v>
                </c:pt>
                <c:pt idx="1030">
                  <c:v>0.66721699999999962</c:v>
                </c:pt>
                <c:pt idx="1031">
                  <c:v>0.64216600000000001</c:v>
                </c:pt>
                <c:pt idx="1032">
                  <c:v>0.63396600000000003</c:v>
                </c:pt>
                <c:pt idx="1033">
                  <c:v>0.67113900000000049</c:v>
                </c:pt>
                <c:pt idx="1034">
                  <c:v>0.73753400000000002</c:v>
                </c:pt>
                <c:pt idx="1035">
                  <c:v>0.8013129999999995</c:v>
                </c:pt>
                <c:pt idx="1036">
                  <c:v>0.81665900000000036</c:v>
                </c:pt>
                <c:pt idx="1037">
                  <c:v>0.85056599999999971</c:v>
                </c:pt>
                <c:pt idx="1038">
                  <c:v>0.85788100000000034</c:v>
                </c:pt>
                <c:pt idx="1039">
                  <c:v>0.88832800000000012</c:v>
                </c:pt>
                <c:pt idx="1040">
                  <c:v>0.93352800000000002</c:v>
                </c:pt>
                <c:pt idx="1041">
                  <c:v>0.95278499999999999</c:v>
                </c:pt>
                <c:pt idx="1042">
                  <c:v>0.92709500000000034</c:v>
                </c:pt>
                <c:pt idx="1043">
                  <c:v>0.89956899999999951</c:v>
                </c:pt>
                <c:pt idx="1044">
                  <c:v>0.85716099999999962</c:v>
                </c:pt>
                <c:pt idx="1045">
                  <c:v>0.76274600000000048</c:v>
                </c:pt>
                <c:pt idx="1046">
                  <c:v>0.70980000000000032</c:v>
                </c:pt>
                <c:pt idx="1047">
                  <c:v>0.66175900000000054</c:v>
                </c:pt>
                <c:pt idx="1048">
                  <c:v>0.65604800000000052</c:v>
                </c:pt>
                <c:pt idx="1049">
                  <c:v>0.69837300000000013</c:v>
                </c:pt>
                <c:pt idx="1050">
                  <c:v>0.80510999999999999</c:v>
                </c:pt>
                <c:pt idx="1051">
                  <c:v>1.0498399999999994</c:v>
                </c:pt>
                <c:pt idx="1052">
                  <c:v>1.5138599999999998</c:v>
                </c:pt>
                <c:pt idx="1053">
                  <c:v>2.3861699999999986</c:v>
                </c:pt>
                <c:pt idx="1054">
                  <c:v>3.7247300000000014</c:v>
                </c:pt>
                <c:pt idx="1055">
                  <c:v>5.3269399999999969</c:v>
                </c:pt>
                <c:pt idx="1056">
                  <c:v>6.6765499999999998</c:v>
                </c:pt>
                <c:pt idx="1057">
                  <c:v>7.5055199999999971</c:v>
                </c:pt>
                <c:pt idx="1058">
                  <c:v>7.5024999999999995</c:v>
                </c:pt>
                <c:pt idx="1059">
                  <c:v>7.0939499999999995</c:v>
                </c:pt>
                <c:pt idx="1060">
                  <c:v>6.3956499999999998</c:v>
                </c:pt>
                <c:pt idx="1061">
                  <c:v>5.4095300000000002</c:v>
                </c:pt>
                <c:pt idx="1062">
                  <c:v>4.1992099999999999</c:v>
                </c:pt>
                <c:pt idx="1063">
                  <c:v>2.9739599999999986</c:v>
                </c:pt>
                <c:pt idx="1064">
                  <c:v>1.9000199999999998</c:v>
                </c:pt>
                <c:pt idx="1065">
                  <c:v>1.1753899999999999</c:v>
                </c:pt>
                <c:pt idx="1066">
                  <c:v>0.76933700000000005</c:v>
                </c:pt>
                <c:pt idx="1067">
                  <c:v>0.57361200000000001</c:v>
                </c:pt>
                <c:pt idx="1068">
                  <c:v>0.50937599999999972</c:v>
                </c:pt>
                <c:pt idx="1069">
                  <c:v>0.49755300000000002</c:v>
                </c:pt>
                <c:pt idx="1070">
                  <c:v>0.52220599999999961</c:v>
                </c:pt>
                <c:pt idx="1071">
                  <c:v>0.58268900000000012</c:v>
                </c:pt>
                <c:pt idx="1072">
                  <c:v>0.64775700000000036</c:v>
                </c:pt>
                <c:pt idx="1073">
                  <c:v>0.70162700000000033</c:v>
                </c:pt>
                <c:pt idx="1074">
                  <c:v>0.78212199999999998</c:v>
                </c:pt>
                <c:pt idx="1075">
                  <c:v>0.85137900000000033</c:v>
                </c:pt>
                <c:pt idx="1076">
                  <c:v>0.92557699999999965</c:v>
                </c:pt>
                <c:pt idx="1077">
                  <c:v>0.905474</c:v>
                </c:pt>
                <c:pt idx="1078">
                  <c:v>0.88432100000000013</c:v>
                </c:pt>
                <c:pt idx="1079">
                  <c:v>0.85946</c:v>
                </c:pt>
                <c:pt idx="1080">
                  <c:v>0.80797900000000034</c:v>
                </c:pt>
                <c:pt idx="1081">
                  <c:v>0.78087899999999999</c:v>
                </c:pt>
                <c:pt idx="1082">
                  <c:v>0.73240700000000003</c:v>
                </c:pt>
                <c:pt idx="1083">
                  <c:v>0.69027300000000014</c:v>
                </c:pt>
                <c:pt idx="1084">
                  <c:v>0.65023799999999998</c:v>
                </c:pt>
                <c:pt idx="1085">
                  <c:v>0.62855000000000005</c:v>
                </c:pt>
                <c:pt idx="1086">
                  <c:v>0.61445899999999998</c:v>
                </c:pt>
                <c:pt idx="1087">
                  <c:v>0.61839400000000033</c:v>
                </c:pt>
                <c:pt idx="1088">
                  <c:v>0.64271699999999998</c:v>
                </c:pt>
                <c:pt idx="1089">
                  <c:v>0.66169700000000053</c:v>
                </c:pt>
                <c:pt idx="1090">
                  <c:v>0.70127399999999962</c:v>
                </c:pt>
                <c:pt idx="1091">
                  <c:v>0.72549699999999961</c:v>
                </c:pt>
                <c:pt idx="1092">
                  <c:v>0.69553500000000013</c:v>
                </c:pt>
                <c:pt idx="1093">
                  <c:v>0.67497400000000052</c:v>
                </c:pt>
                <c:pt idx="1094">
                  <c:v>0.69456899999999977</c:v>
                </c:pt>
                <c:pt idx="1095">
                  <c:v>0.70834299999999961</c:v>
                </c:pt>
                <c:pt idx="1096">
                  <c:v>0.72217799999999999</c:v>
                </c:pt>
                <c:pt idx="1097">
                  <c:v>0.74209899999999995</c:v>
                </c:pt>
                <c:pt idx="1098">
                  <c:v>0.76874500000000079</c:v>
                </c:pt>
                <c:pt idx="1099">
                  <c:v>0.74941500000000005</c:v>
                </c:pt>
                <c:pt idx="1100">
                  <c:v>0.74020200000000003</c:v>
                </c:pt>
                <c:pt idx="1101">
                  <c:v>0.72207100000000035</c:v>
                </c:pt>
                <c:pt idx="1102">
                  <c:v>0.70120899999999997</c:v>
                </c:pt>
                <c:pt idx="1103">
                  <c:v>0.70118100000000005</c:v>
                </c:pt>
                <c:pt idx="1104">
                  <c:v>0.71568600000000004</c:v>
                </c:pt>
                <c:pt idx="1105">
                  <c:v>0.73032300000000039</c:v>
                </c:pt>
                <c:pt idx="1106">
                  <c:v>0.73120900000000033</c:v>
                </c:pt>
                <c:pt idx="1107">
                  <c:v>0.72632799999999997</c:v>
                </c:pt>
                <c:pt idx="1108">
                  <c:v>0.6971210000000001</c:v>
                </c:pt>
                <c:pt idx="1109">
                  <c:v>0.73440000000000005</c:v>
                </c:pt>
                <c:pt idx="1110">
                  <c:v>0.78122400000000003</c:v>
                </c:pt>
                <c:pt idx="1111">
                  <c:v>0.8436010000000006</c:v>
                </c:pt>
                <c:pt idx="1112">
                  <c:v>0.87904600000000033</c:v>
                </c:pt>
                <c:pt idx="1113">
                  <c:v>0.94859899999999997</c:v>
                </c:pt>
                <c:pt idx="1114">
                  <c:v>0.95464900000000052</c:v>
                </c:pt>
                <c:pt idx="1115">
                  <c:v>0.94476000000000004</c:v>
                </c:pt>
                <c:pt idx="1116">
                  <c:v>0.91770799999999997</c:v>
                </c:pt>
                <c:pt idx="1117">
                  <c:v>0.85130099999999997</c:v>
                </c:pt>
                <c:pt idx="1118">
                  <c:v>0.73804200000000031</c:v>
                </c:pt>
                <c:pt idx="1119">
                  <c:v>0.68933199999999972</c:v>
                </c:pt>
                <c:pt idx="1120">
                  <c:v>0.66673100000000052</c:v>
                </c:pt>
                <c:pt idx="1121">
                  <c:v>0.65520100000000048</c:v>
                </c:pt>
                <c:pt idx="1122">
                  <c:v>0.66154299999999999</c:v>
                </c:pt>
                <c:pt idx="1123">
                  <c:v>0.69330899999999973</c:v>
                </c:pt>
                <c:pt idx="1124">
                  <c:v>0.80757800000000002</c:v>
                </c:pt>
                <c:pt idx="1125">
                  <c:v>1.04633</c:v>
                </c:pt>
                <c:pt idx="1126">
                  <c:v>1.5150599999999999</c:v>
                </c:pt>
                <c:pt idx="1127">
                  <c:v>2.3793999999999986</c:v>
                </c:pt>
                <c:pt idx="1128">
                  <c:v>3.7573300000000014</c:v>
                </c:pt>
                <c:pt idx="1129">
                  <c:v>5.4243899999999972</c:v>
                </c:pt>
                <c:pt idx="1130">
                  <c:v>6.8602299999999996</c:v>
                </c:pt>
                <c:pt idx="1131">
                  <c:v>7.5493100000000002</c:v>
                </c:pt>
                <c:pt idx="1132">
                  <c:v>7.6840399999999978</c:v>
                </c:pt>
                <c:pt idx="1133">
                  <c:v>7.2091599999999998</c:v>
                </c:pt>
                <c:pt idx="1134">
                  <c:v>6.6182600000000003</c:v>
                </c:pt>
                <c:pt idx="1135">
                  <c:v>5.65327</c:v>
                </c:pt>
                <c:pt idx="1136">
                  <c:v>4.4602899999999996</c:v>
                </c:pt>
                <c:pt idx="1137">
                  <c:v>3.1819700000000002</c:v>
                </c:pt>
                <c:pt idx="1138">
                  <c:v>2.0390899999999985</c:v>
                </c:pt>
                <c:pt idx="1139">
                  <c:v>1.2896799999999993</c:v>
                </c:pt>
                <c:pt idx="1140">
                  <c:v>0.84673100000000034</c:v>
                </c:pt>
                <c:pt idx="1141">
                  <c:v>0.63190700000000033</c:v>
                </c:pt>
                <c:pt idx="1142">
                  <c:v>0.54885300000000004</c:v>
                </c:pt>
                <c:pt idx="1143">
                  <c:v>0.51760799999999996</c:v>
                </c:pt>
                <c:pt idx="1144">
                  <c:v>0.56809799999999999</c:v>
                </c:pt>
                <c:pt idx="1145">
                  <c:v>0.63017000000000034</c:v>
                </c:pt>
                <c:pt idx="1146">
                  <c:v>0.72798499999999999</c:v>
                </c:pt>
                <c:pt idx="1147">
                  <c:v>0.80799399999999999</c:v>
                </c:pt>
                <c:pt idx="1148">
                  <c:v>0.91442999999999997</c:v>
                </c:pt>
                <c:pt idx="1149">
                  <c:v>0.96717600000000004</c:v>
                </c:pt>
                <c:pt idx="1150">
                  <c:v>0.98618099999999953</c:v>
                </c:pt>
                <c:pt idx="1151">
                  <c:v>0.97794800000000037</c:v>
                </c:pt>
                <c:pt idx="1152">
                  <c:v>0.99513599999999969</c:v>
                </c:pt>
                <c:pt idx="1153">
                  <c:v>0.97160800000000025</c:v>
                </c:pt>
                <c:pt idx="1154">
                  <c:v>0.94664600000000032</c:v>
                </c:pt>
                <c:pt idx="1155">
                  <c:v>0.87639699999999998</c:v>
                </c:pt>
                <c:pt idx="1156">
                  <c:v>0.76742800000000033</c:v>
                </c:pt>
                <c:pt idx="1157">
                  <c:v>0.66791900000000048</c:v>
                </c:pt>
                <c:pt idx="1158">
                  <c:v>0.62559299999999962</c:v>
                </c:pt>
                <c:pt idx="1159">
                  <c:v>0.63001099999999999</c:v>
                </c:pt>
                <c:pt idx="1160">
                  <c:v>0.63911700000000005</c:v>
                </c:pt>
                <c:pt idx="1161">
                  <c:v>0.66581699999999999</c:v>
                </c:pt>
                <c:pt idx="1162">
                  <c:v>0.68531500000000012</c:v>
                </c:pt>
                <c:pt idx="1163">
                  <c:v>0.69194000000000044</c:v>
                </c:pt>
                <c:pt idx="1164">
                  <c:v>0.66353200000000001</c:v>
                </c:pt>
                <c:pt idx="1165">
                  <c:v>0.63834900000000072</c:v>
                </c:pt>
                <c:pt idx="1166">
                  <c:v>0.61322299999999996</c:v>
                </c:pt>
                <c:pt idx="1167">
                  <c:v>0.66383200000000031</c:v>
                </c:pt>
                <c:pt idx="1168">
                  <c:v>0.6999740000000001</c:v>
                </c:pt>
                <c:pt idx="1169">
                  <c:v>0.71408400000000005</c:v>
                </c:pt>
                <c:pt idx="1170">
                  <c:v>0.67781400000000036</c:v>
                </c:pt>
                <c:pt idx="1171">
                  <c:v>0.64906699999999962</c:v>
                </c:pt>
                <c:pt idx="1172">
                  <c:v>0.63596500000000034</c:v>
                </c:pt>
                <c:pt idx="1173">
                  <c:v>0.62521499999999997</c:v>
                </c:pt>
                <c:pt idx="1174">
                  <c:v>0.62617000000000034</c:v>
                </c:pt>
                <c:pt idx="1175">
                  <c:v>0.65960900000000067</c:v>
                </c:pt>
                <c:pt idx="1176">
                  <c:v>0.65563400000000061</c:v>
                </c:pt>
                <c:pt idx="1177">
                  <c:v>0.66785000000000061</c:v>
                </c:pt>
                <c:pt idx="1178">
                  <c:v>0.68123900000000015</c:v>
                </c:pt>
                <c:pt idx="1179">
                  <c:v>0.65047800000000033</c:v>
                </c:pt>
                <c:pt idx="1180">
                  <c:v>0.64252600000000004</c:v>
                </c:pt>
                <c:pt idx="1181">
                  <c:v>0.63937699999999997</c:v>
                </c:pt>
                <c:pt idx="1182">
                  <c:v>0.66187100000000054</c:v>
                </c:pt>
                <c:pt idx="1183">
                  <c:v>0.72036500000000003</c:v>
                </c:pt>
                <c:pt idx="1184">
                  <c:v>0.76708799999999999</c:v>
                </c:pt>
                <c:pt idx="1185">
                  <c:v>0.77971400000000024</c:v>
                </c:pt>
                <c:pt idx="1186">
                  <c:v>0.81022700000000003</c:v>
                </c:pt>
                <c:pt idx="1187">
                  <c:v>0.81135699999999966</c:v>
                </c:pt>
                <c:pt idx="1188">
                  <c:v>0.82865500000000036</c:v>
                </c:pt>
                <c:pt idx="1189">
                  <c:v>0.85432200000000003</c:v>
                </c:pt>
                <c:pt idx="1190">
                  <c:v>0.84587200000000029</c:v>
                </c:pt>
                <c:pt idx="1191">
                  <c:v>0.77404100000000042</c:v>
                </c:pt>
                <c:pt idx="1192">
                  <c:v>0.77245500000000022</c:v>
                </c:pt>
                <c:pt idx="1193">
                  <c:v>0.71380100000000035</c:v>
                </c:pt>
                <c:pt idx="1194">
                  <c:v>0.67363000000000051</c:v>
                </c:pt>
                <c:pt idx="1195">
                  <c:v>0.6206350000000006</c:v>
                </c:pt>
                <c:pt idx="1196">
                  <c:v>0.63032299999999997</c:v>
                </c:pt>
                <c:pt idx="1197">
                  <c:v>0.66956499999999997</c:v>
                </c:pt>
                <c:pt idx="1198">
                  <c:v>0.75805599999999995</c:v>
                </c:pt>
                <c:pt idx="1199">
                  <c:v>0.94800499999999999</c:v>
                </c:pt>
                <c:pt idx="1200">
                  <c:v>1.3854299999999993</c:v>
                </c:pt>
                <c:pt idx="1201">
                  <c:v>2.1840600000000001</c:v>
                </c:pt>
                <c:pt idx="1202">
                  <c:v>3.4433699999999998</c:v>
                </c:pt>
                <c:pt idx="1203">
                  <c:v>5.0697799999999997</c:v>
                </c:pt>
                <c:pt idx="1204">
                  <c:v>6.5174499999999975</c:v>
                </c:pt>
                <c:pt idx="1205">
                  <c:v>7.4184200000000002</c:v>
                </c:pt>
                <c:pt idx="1206">
                  <c:v>7.57348</c:v>
                </c:pt>
                <c:pt idx="1207">
                  <c:v>7.1703000000000001</c:v>
                </c:pt>
                <c:pt idx="1208">
                  <c:v>6.4828099999999997</c:v>
                </c:pt>
                <c:pt idx="1209">
                  <c:v>5.5945999999999971</c:v>
                </c:pt>
                <c:pt idx="1210">
                  <c:v>4.3721299999999985</c:v>
                </c:pt>
                <c:pt idx="1211">
                  <c:v>3.0743499999999986</c:v>
                </c:pt>
                <c:pt idx="1212">
                  <c:v>1.9517099999999998</c:v>
                </c:pt>
                <c:pt idx="1213">
                  <c:v>1.1981500000000007</c:v>
                </c:pt>
                <c:pt idx="1214">
                  <c:v>0.79281100000000004</c:v>
                </c:pt>
                <c:pt idx="1215">
                  <c:v>0.57201500000000005</c:v>
                </c:pt>
                <c:pt idx="1216">
                  <c:v>0.49340600000000018</c:v>
                </c:pt>
                <c:pt idx="1217">
                  <c:v>0.46169200000000005</c:v>
                </c:pt>
                <c:pt idx="1218">
                  <c:v>0.47720000000000001</c:v>
                </c:pt>
                <c:pt idx="1219">
                  <c:v>0.539717</c:v>
                </c:pt>
                <c:pt idx="1220">
                  <c:v>0.63284800000000052</c:v>
                </c:pt>
                <c:pt idx="1221">
                  <c:v>0.73286099999999998</c:v>
                </c:pt>
                <c:pt idx="1222">
                  <c:v>0.85048100000000004</c:v>
                </c:pt>
                <c:pt idx="1223">
                  <c:v>0.90689900000000034</c:v>
                </c:pt>
                <c:pt idx="1224">
                  <c:v>0.95413300000000001</c:v>
                </c:pt>
                <c:pt idx="1225">
                  <c:v>0.92825899999999961</c:v>
                </c:pt>
                <c:pt idx="1226">
                  <c:v>0.89063800000000015</c:v>
                </c:pt>
                <c:pt idx="1227">
                  <c:v>0.83865699999999999</c:v>
                </c:pt>
                <c:pt idx="1228">
                  <c:v>0.79282200000000003</c:v>
                </c:pt>
                <c:pt idx="1229">
                  <c:v>0.75334299999999998</c:v>
                </c:pt>
                <c:pt idx="1230">
                  <c:v>0.72490399999999999</c:v>
                </c:pt>
                <c:pt idx="1231">
                  <c:v>0.64563900000000052</c:v>
                </c:pt>
                <c:pt idx="1232">
                  <c:v>0.56500300000000003</c:v>
                </c:pt>
                <c:pt idx="1233">
                  <c:v>0.5526950000000006</c:v>
                </c:pt>
                <c:pt idx="1234">
                  <c:v>0.555446</c:v>
                </c:pt>
                <c:pt idx="1235">
                  <c:v>0.56006400000000001</c:v>
                </c:pt>
                <c:pt idx="1236">
                  <c:v>0.55892299999999961</c:v>
                </c:pt>
                <c:pt idx="1237">
                  <c:v>0.57283200000000001</c:v>
                </c:pt>
                <c:pt idx="1238">
                  <c:v>0.61696700000000004</c:v>
                </c:pt>
                <c:pt idx="1239">
                  <c:v>0.65622600000000031</c:v>
                </c:pt>
                <c:pt idx="1240">
                  <c:v>0.64963100000000051</c:v>
                </c:pt>
                <c:pt idx="1241">
                  <c:v>0.68063900000000011</c:v>
                </c:pt>
                <c:pt idx="1242">
                  <c:v>0.6926540000000001</c:v>
                </c:pt>
                <c:pt idx="1243">
                  <c:v>0.69967500000000071</c:v>
                </c:pt>
                <c:pt idx="1244">
                  <c:v>0.68866600000000011</c:v>
                </c:pt>
                <c:pt idx="1245">
                  <c:v>0.6472260000000003</c:v>
                </c:pt>
                <c:pt idx="1246">
                  <c:v>0.61053299999999966</c:v>
                </c:pt>
                <c:pt idx="1247">
                  <c:v>0.61838800000000005</c:v>
                </c:pt>
                <c:pt idx="1248">
                  <c:v>0.62898799999999999</c:v>
                </c:pt>
                <c:pt idx="1249">
                  <c:v>0.66617300000000035</c:v>
                </c:pt>
                <c:pt idx="1250">
                  <c:v>0.68878600000000012</c:v>
                </c:pt>
                <c:pt idx="1251">
                  <c:v>0.66467100000000079</c:v>
                </c:pt>
                <c:pt idx="1252">
                  <c:v>0.66105000000000036</c:v>
                </c:pt>
                <c:pt idx="1253">
                  <c:v>0.60114199999999995</c:v>
                </c:pt>
                <c:pt idx="1254">
                  <c:v>0.59611199999999964</c:v>
                </c:pt>
                <c:pt idx="1255">
                  <c:v>0.62731099999999962</c:v>
                </c:pt>
                <c:pt idx="1256">
                  <c:v>0.6377580000000006</c:v>
                </c:pt>
                <c:pt idx="1257">
                  <c:v>0.66258899999999998</c:v>
                </c:pt>
                <c:pt idx="1258">
                  <c:v>0.67214900000000066</c:v>
                </c:pt>
                <c:pt idx="1259">
                  <c:v>0.76513100000000034</c:v>
                </c:pt>
                <c:pt idx="1260">
                  <c:v>0.79414799999999997</c:v>
                </c:pt>
                <c:pt idx="1261">
                  <c:v>0.81073300000000004</c:v>
                </c:pt>
                <c:pt idx="1262">
                  <c:v>0.79842800000000003</c:v>
                </c:pt>
                <c:pt idx="1263">
                  <c:v>0.82238299999999953</c:v>
                </c:pt>
                <c:pt idx="1264">
                  <c:v>0.84397100000000036</c:v>
                </c:pt>
                <c:pt idx="1265">
                  <c:v>0.8153659999999997</c:v>
                </c:pt>
                <c:pt idx="1266">
                  <c:v>0.79976800000000003</c:v>
                </c:pt>
                <c:pt idx="1267">
                  <c:v>0.67616299999999996</c:v>
                </c:pt>
                <c:pt idx="1268">
                  <c:v>0.60302000000000033</c:v>
                </c:pt>
                <c:pt idx="1269">
                  <c:v>0.56119500000000033</c:v>
                </c:pt>
                <c:pt idx="1270">
                  <c:v>0.53802300000000003</c:v>
                </c:pt>
                <c:pt idx="1271">
                  <c:v>0.552504</c:v>
                </c:pt>
                <c:pt idx="1272">
                  <c:v>0.65948000000000029</c:v>
                </c:pt>
                <c:pt idx="1273">
                  <c:v>0.87629299999999999</c:v>
                </c:pt>
                <c:pt idx="1274">
                  <c:v>1.33216</c:v>
                </c:pt>
                <c:pt idx="1275">
                  <c:v>2.1489300000000013</c:v>
                </c:pt>
                <c:pt idx="1276">
                  <c:v>3.4375100000000001</c:v>
                </c:pt>
                <c:pt idx="1277">
                  <c:v>5.0896300000000014</c:v>
                </c:pt>
                <c:pt idx="1278">
                  <c:v>6.5980999999999996</c:v>
                </c:pt>
                <c:pt idx="1279">
                  <c:v>7.3356300000000001</c:v>
                </c:pt>
                <c:pt idx="1280">
                  <c:v>7.5075899999999978</c:v>
                </c:pt>
                <c:pt idx="1281">
                  <c:v>7.2155099999999974</c:v>
                </c:pt>
                <c:pt idx="1282">
                  <c:v>6.6092700000000004</c:v>
                </c:pt>
                <c:pt idx="1283">
                  <c:v>5.6473299999999975</c:v>
                </c:pt>
                <c:pt idx="1284">
                  <c:v>4.4084000000000003</c:v>
                </c:pt>
                <c:pt idx="1285">
                  <c:v>3.1451300000000013</c:v>
                </c:pt>
                <c:pt idx="1286">
                  <c:v>2.0343800000000001</c:v>
                </c:pt>
                <c:pt idx="1287">
                  <c:v>1.2588899999999998</c:v>
                </c:pt>
                <c:pt idx="1288">
                  <c:v>0.82372699999999999</c:v>
                </c:pt>
                <c:pt idx="1289">
                  <c:v>0.59777300000000011</c:v>
                </c:pt>
                <c:pt idx="1290">
                  <c:v>0.50061100000000003</c:v>
                </c:pt>
                <c:pt idx="1291">
                  <c:v>0.48844100000000001</c:v>
                </c:pt>
                <c:pt idx="1292">
                  <c:v>0.5058629999999994</c:v>
                </c:pt>
                <c:pt idx="1293">
                  <c:v>0.55395700000000003</c:v>
                </c:pt>
                <c:pt idx="1294">
                  <c:v>0.61664100000000055</c:v>
                </c:pt>
                <c:pt idx="1295">
                  <c:v>0.69578300000000015</c:v>
                </c:pt>
                <c:pt idx="1296">
                  <c:v>0.80255399999999966</c:v>
                </c:pt>
                <c:pt idx="1297">
                  <c:v>0.85106700000000002</c:v>
                </c:pt>
                <c:pt idx="1298">
                  <c:v>0.92024499999999998</c:v>
                </c:pt>
                <c:pt idx="1299">
                  <c:v>0.95811199999999996</c:v>
                </c:pt>
                <c:pt idx="1300">
                  <c:v>0.89594200000000013</c:v>
                </c:pt>
                <c:pt idx="1301">
                  <c:v>0.83151900000000001</c:v>
                </c:pt>
                <c:pt idx="1302">
                  <c:v>0.77054800000000023</c:v>
                </c:pt>
                <c:pt idx="1303">
                  <c:v>0.74066699999999996</c:v>
                </c:pt>
                <c:pt idx="1304">
                  <c:v>0.68364300000000044</c:v>
                </c:pt>
                <c:pt idx="1305">
                  <c:v>0.65258700000000003</c:v>
                </c:pt>
                <c:pt idx="1306">
                  <c:v>0.62952300000000005</c:v>
                </c:pt>
                <c:pt idx="1307">
                  <c:v>0.64288900000000049</c:v>
                </c:pt>
                <c:pt idx="1308">
                  <c:v>0.61657799999999996</c:v>
                </c:pt>
                <c:pt idx="1309">
                  <c:v>0.58837899999999976</c:v>
                </c:pt>
                <c:pt idx="1310">
                  <c:v>0.57750999999999997</c:v>
                </c:pt>
                <c:pt idx="1311">
                  <c:v>0.58899500000000016</c:v>
                </c:pt>
                <c:pt idx="1312">
                  <c:v>0.59610999999999981</c:v>
                </c:pt>
                <c:pt idx="1313">
                  <c:v>0.59514000000000011</c:v>
                </c:pt>
                <c:pt idx="1314">
                  <c:v>0.62702700000000033</c:v>
                </c:pt>
                <c:pt idx="1315">
                  <c:v>0.63960399999999995</c:v>
                </c:pt>
                <c:pt idx="1316">
                  <c:v>0.64343099999999998</c:v>
                </c:pt>
                <c:pt idx="1317">
                  <c:v>0.65816900000000034</c:v>
                </c:pt>
                <c:pt idx="1318">
                  <c:v>0.66318400000000033</c:v>
                </c:pt>
                <c:pt idx="1319">
                  <c:v>0.63999600000000034</c:v>
                </c:pt>
                <c:pt idx="1320">
                  <c:v>0.64945600000000003</c:v>
                </c:pt>
                <c:pt idx="1321">
                  <c:v>0.65928200000000003</c:v>
                </c:pt>
                <c:pt idx="1322">
                  <c:v>0.66068700000000036</c:v>
                </c:pt>
                <c:pt idx="1323">
                  <c:v>0.61282000000000036</c:v>
                </c:pt>
                <c:pt idx="1324">
                  <c:v>0.58678000000000008</c:v>
                </c:pt>
                <c:pt idx="1325">
                  <c:v>0.56051899999999966</c:v>
                </c:pt>
                <c:pt idx="1326">
                  <c:v>0.56776899999999997</c:v>
                </c:pt>
                <c:pt idx="1327">
                  <c:v>0.60468400000000033</c:v>
                </c:pt>
                <c:pt idx="1328">
                  <c:v>0.61635799999999996</c:v>
                </c:pt>
                <c:pt idx="1329">
                  <c:v>0.63695400000000035</c:v>
                </c:pt>
                <c:pt idx="1330">
                  <c:v>0.67739799999999994</c:v>
                </c:pt>
                <c:pt idx="1331">
                  <c:v>0.67911699999999997</c:v>
                </c:pt>
                <c:pt idx="1332">
                  <c:v>0.68296900000000016</c:v>
                </c:pt>
                <c:pt idx="1333">
                  <c:v>0.69490900000000044</c:v>
                </c:pt>
                <c:pt idx="1334">
                  <c:v>0.74791399999999997</c:v>
                </c:pt>
                <c:pt idx="1335">
                  <c:v>0.7761720000000002</c:v>
                </c:pt>
                <c:pt idx="1336">
                  <c:v>0.80814100000000033</c:v>
                </c:pt>
                <c:pt idx="1337">
                  <c:v>0.81025100000000005</c:v>
                </c:pt>
                <c:pt idx="1338">
                  <c:v>0.8305159999999997</c:v>
                </c:pt>
                <c:pt idx="1339">
                  <c:v>0.77714399999999983</c:v>
                </c:pt>
                <c:pt idx="1340">
                  <c:v>0.73240300000000003</c:v>
                </c:pt>
                <c:pt idx="1341">
                  <c:v>0.6815819999999998</c:v>
                </c:pt>
                <c:pt idx="1342">
                  <c:v>0.63010699999999997</c:v>
                </c:pt>
                <c:pt idx="1343">
                  <c:v>0.56675200000000003</c:v>
                </c:pt>
                <c:pt idx="1344">
                  <c:v>0.55616199999999971</c:v>
                </c:pt>
                <c:pt idx="1345">
                  <c:v>0.55729200000000001</c:v>
                </c:pt>
                <c:pt idx="1346">
                  <c:v>0.62207299999999999</c:v>
                </c:pt>
                <c:pt idx="1347">
                  <c:v>0.82261300000000004</c:v>
                </c:pt>
                <c:pt idx="1348">
                  <c:v>1.2559099999999994</c:v>
                </c:pt>
                <c:pt idx="1349">
                  <c:v>2.0425300000000002</c:v>
                </c:pt>
                <c:pt idx="1350">
                  <c:v>3.3279800000000002</c:v>
                </c:pt>
                <c:pt idx="1351">
                  <c:v>4.9912700000000028</c:v>
                </c:pt>
                <c:pt idx="1352">
                  <c:v>6.5046999999999997</c:v>
                </c:pt>
                <c:pt idx="1353">
                  <c:v>7.4150400000000003</c:v>
                </c:pt>
                <c:pt idx="1354">
                  <c:v>7.4194599999999999</c:v>
                </c:pt>
                <c:pt idx="1355">
                  <c:v>6.9088799999999999</c:v>
                </c:pt>
                <c:pt idx="1356">
                  <c:v>6.1601499999999971</c:v>
                </c:pt>
                <c:pt idx="1357">
                  <c:v>5.0807500000000001</c:v>
                </c:pt>
                <c:pt idx="1358">
                  <c:v>3.8350699999999978</c:v>
                </c:pt>
                <c:pt idx="1359">
                  <c:v>2.58291</c:v>
                </c:pt>
                <c:pt idx="1360">
                  <c:v>1.64619</c:v>
                </c:pt>
                <c:pt idx="1361">
                  <c:v>1.01661</c:v>
                </c:pt>
                <c:pt idx="1362">
                  <c:v>0.63887400000000061</c:v>
                </c:pt>
                <c:pt idx="1363">
                  <c:v>0.456154</c:v>
                </c:pt>
                <c:pt idx="1364">
                  <c:v>0.39015800000000017</c:v>
                </c:pt>
                <c:pt idx="1365">
                  <c:v>0.38494600000000018</c:v>
                </c:pt>
                <c:pt idx="1366">
                  <c:v>0.43658700000000017</c:v>
                </c:pt>
                <c:pt idx="1367">
                  <c:v>0.48998600000000031</c:v>
                </c:pt>
                <c:pt idx="1368">
                  <c:v>0.56698999999999999</c:v>
                </c:pt>
                <c:pt idx="1369">
                  <c:v>0.68655600000000017</c:v>
                </c:pt>
                <c:pt idx="1370">
                  <c:v>0.76748000000000005</c:v>
                </c:pt>
                <c:pt idx="1371">
                  <c:v>0.86573000000000033</c:v>
                </c:pt>
                <c:pt idx="1372">
                  <c:v>0.87826899999999997</c:v>
                </c:pt>
                <c:pt idx="1373">
                  <c:v>0.88503900000000013</c:v>
                </c:pt>
                <c:pt idx="1374">
                  <c:v>0.78400099999999961</c:v>
                </c:pt>
                <c:pt idx="1375">
                  <c:v>0.74057700000000004</c:v>
                </c:pt>
                <c:pt idx="1376">
                  <c:v>0.72533199999999998</c:v>
                </c:pt>
                <c:pt idx="1377">
                  <c:v>0.67213100000000048</c:v>
                </c:pt>
                <c:pt idx="1378">
                  <c:v>0.63781100000000035</c:v>
                </c:pt>
                <c:pt idx="1379">
                  <c:v>0.62041100000000005</c:v>
                </c:pt>
                <c:pt idx="1380">
                  <c:v>0.56885600000000003</c:v>
                </c:pt>
                <c:pt idx="1381">
                  <c:v>0.53612599999999999</c:v>
                </c:pt>
                <c:pt idx="1382">
                  <c:v>0.52406399999999953</c:v>
                </c:pt>
                <c:pt idx="1383">
                  <c:v>0.4838510000000002</c:v>
                </c:pt>
                <c:pt idx="1384">
                  <c:v>0.469773</c:v>
                </c:pt>
                <c:pt idx="1385">
                  <c:v>0.48653200000000002</c:v>
                </c:pt>
                <c:pt idx="1386">
                  <c:v>0.51939400000000002</c:v>
                </c:pt>
                <c:pt idx="1387">
                  <c:v>0.54113500000000003</c:v>
                </c:pt>
                <c:pt idx="1388">
                  <c:v>0.59763599999999972</c:v>
                </c:pt>
                <c:pt idx="1389">
                  <c:v>0.60822699999999996</c:v>
                </c:pt>
                <c:pt idx="1390">
                  <c:v>0.62039999999999995</c:v>
                </c:pt>
                <c:pt idx="1391">
                  <c:v>0.63350899999999999</c:v>
                </c:pt>
                <c:pt idx="1392">
                  <c:v>0.63249599999999995</c:v>
                </c:pt>
                <c:pt idx="1393">
                  <c:v>0.60498900000000033</c:v>
                </c:pt>
                <c:pt idx="1394">
                  <c:v>0.59175400000000011</c:v>
                </c:pt>
                <c:pt idx="1395">
                  <c:v>0.56960699999999997</c:v>
                </c:pt>
                <c:pt idx="1396">
                  <c:v>0.52657799999999966</c:v>
                </c:pt>
                <c:pt idx="1397">
                  <c:v>0.49121100000000001</c:v>
                </c:pt>
                <c:pt idx="1398">
                  <c:v>0.47839400000000021</c:v>
                </c:pt>
                <c:pt idx="1399">
                  <c:v>0.4733630000000002</c:v>
                </c:pt>
                <c:pt idx="1400">
                  <c:v>0.46269499999999997</c:v>
                </c:pt>
                <c:pt idx="1401">
                  <c:v>0.54724300000000003</c:v>
                </c:pt>
                <c:pt idx="1402">
                  <c:v>0.58669500000000008</c:v>
                </c:pt>
                <c:pt idx="1403">
                  <c:v>0.59453099999999959</c:v>
                </c:pt>
                <c:pt idx="1404">
                  <c:v>0.60500000000000032</c:v>
                </c:pt>
                <c:pt idx="1405">
                  <c:v>0.61852099999999999</c:v>
                </c:pt>
                <c:pt idx="1406">
                  <c:v>0.65146999999999999</c:v>
                </c:pt>
                <c:pt idx="1407">
                  <c:v>0.68418800000000013</c:v>
                </c:pt>
                <c:pt idx="1408">
                  <c:v>0.73511899999999997</c:v>
                </c:pt>
                <c:pt idx="1409">
                  <c:v>0.74982000000000049</c:v>
                </c:pt>
                <c:pt idx="1410">
                  <c:v>0.79143399999999953</c:v>
                </c:pt>
                <c:pt idx="1411">
                  <c:v>0.76342399999999999</c:v>
                </c:pt>
                <c:pt idx="1412">
                  <c:v>0.73066600000000004</c:v>
                </c:pt>
                <c:pt idx="1413">
                  <c:v>0.64812200000000031</c:v>
                </c:pt>
                <c:pt idx="1414">
                  <c:v>0.61622900000000036</c:v>
                </c:pt>
                <c:pt idx="1415">
                  <c:v>0.56134499999999998</c:v>
                </c:pt>
                <c:pt idx="1416">
                  <c:v>0.53001199999999971</c:v>
                </c:pt>
                <c:pt idx="1417">
                  <c:v>0.5004809999999994</c:v>
                </c:pt>
                <c:pt idx="1418">
                  <c:v>0.47636700000000021</c:v>
                </c:pt>
                <c:pt idx="1419">
                  <c:v>0.499699</c:v>
                </c:pt>
                <c:pt idx="1420">
                  <c:v>0.56355299999999953</c:v>
                </c:pt>
                <c:pt idx="1421">
                  <c:v>0.74320799999999998</c:v>
                </c:pt>
                <c:pt idx="1422">
                  <c:v>1.1475199999999999</c:v>
                </c:pt>
                <c:pt idx="1423">
                  <c:v>1.8920300000000001</c:v>
                </c:pt>
                <c:pt idx="1424">
                  <c:v>3.1236799999999998</c:v>
                </c:pt>
                <c:pt idx="1425">
                  <c:v>4.6881499999999985</c:v>
                </c:pt>
                <c:pt idx="1426">
                  <c:v>6.0158899999999971</c:v>
                </c:pt>
                <c:pt idx="1427">
                  <c:v>6.6969799999999973</c:v>
                </c:pt>
                <c:pt idx="1428">
                  <c:v>6.6426799999999995</c:v>
                </c:pt>
                <c:pt idx="1429">
                  <c:v>6.1971199999999955</c:v>
                </c:pt>
                <c:pt idx="1430">
                  <c:v>5.4954499999999999</c:v>
                </c:pt>
                <c:pt idx="1431">
                  <c:v>4.4923299999999999</c:v>
                </c:pt>
                <c:pt idx="1432">
                  <c:v>3.3404099999999985</c:v>
                </c:pt>
                <c:pt idx="1433">
                  <c:v>2.2487800000000013</c:v>
                </c:pt>
                <c:pt idx="1434">
                  <c:v>1.3666400000000001</c:v>
                </c:pt>
                <c:pt idx="1435">
                  <c:v>0.84927799999999998</c:v>
                </c:pt>
                <c:pt idx="1436">
                  <c:v>0.53184100000000034</c:v>
                </c:pt>
                <c:pt idx="1437">
                  <c:v>0.38197400000000031</c:v>
                </c:pt>
                <c:pt idx="1438">
                  <c:v>0.31921300000000002</c:v>
                </c:pt>
                <c:pt idx="1439">
                  <c:v>0.32615200000000016</c:v>
                </c:pt>
                <c:pt idx="1440">
                  <c:v>0.36627200000000021</c:v>
                </c:pt>
                <c:pt idx="1441">
                  <c:v>0.44209000000000009</c:v>
                </c:pt>
                <c:pt idx="1442">
                  <c:v>0.52204399999999962</c:v>
                </c:pt>
                <c:pt idx="1443">
                  <c:v>0.58888399999999952</c:v>
                </c:pt>
                <c:pt idx="1444">
                  <c:v>0.66600700000000035</c:v>
                </c:pt>
                <c:pt idx="1445">
                  <c:v>0.68190800000000007</c:v>
                </c:pt>
                <c:pt idx="1446">
                  <c:v>0.66848300000000005</c:v>
                </c:pt>
                <c:pt idx="1447">
                  <c:v>0.64276900000000048</c:v>
                </c:pt>
                <c:pt idx="1448">
                  <c:v>0.57164700000000035</c:v>
                </c:pt>
                <c:pt idx="1449">
                  <c:v>0.60344100000000034</c:v>
                </c:pt>
                <c:pt idx="1450">
                  <c:v>0.63035500000000033</c:v>
                </c:pt>
                <c:pt idx="1451">
                  <c:v>0.62921499999999997</c:v>
                </c:pt>
                <c:pt idx="1452">
                  <c:v>0.65899200000000036</c:v>
                </c:pt>
                <c:pt idx="1453">
                  <c:v>0.619506</c:v>
                </c:pt>
                <c:pt idx="1454">
                  <c:v>0.53829499999999997</c:v>
                </c:pt>
                <c:pt idx="1455">
                  <c:v>0.45714700000000003</c:v>
                </c:pt>
                <c:pt idx="1456">
                  <c:v>0.40057400000000021</c:v>
                </c:pt>
                <c:pt idx="1457">
                  <c:v>0.37365200000000015</c:v>
                </c:pt>
                <c:pt idx="1458">
                  <c:v>0.38449300000000008</c:v>
                </c:pt>
                <c:pt idx="1459">
                  <c:v>0.40541700000000008</c:v>
                </c:pt>
                <c:pt idx="1460">
                  <c:v>0.43414200000000008</c:v>
                </c:pt>
                <c:pt idx="1461">
                  <c:v>0.42147200000000018</c:v>
                </c:pt>
                <c:pt idx="1462">
                  <c:v>0.4344300000000002</c:v>
                </c:pt>
                <c:pt idx="1463">
                  <c:v>0.44262300000000016</c:v>
                </c:pt>
                <c:pt idx="1464">
                  <c:v>0.44898100000000007</c:v>
                </c:pt>
                <c:pt idx="1465">
                  <c:v>0.463702</c:v>
                </c:pt>
                <c:pt idx="1466">
                  <c:v>0.47810200000000008</c:v>
                </c:pt>
                <c:pt idx="1467">
                  <c:v>0.53345100000000001</c:v>
                </c:pt>
                <c:pt idx="1468">
                  <c:v>0.51516899999999965</c:v>
                </c:pt>
                <c:pt idx="1469">
                  <c:v>0.51262399999999997</c:v>
                </c:pt>
                <c:pt idx="1470">
                  <c:v>0.47132700000000016</c:v>
                </c:pt>
                <c:pt idx="1471">
                  <c:v>0.44433200000000006</c:v>
                </c:pt>
                <c:pt idx="1472">
                  <c:v>0.42378400000000022</c:v>
                </c:pt>
                <c:pt idx="1473">
                  <c:v>0.45669800000000005</c:v>
                </c:pt>
                <c:pt idx="1474">
                  <c:v>0.4755790000000002</c:v>
                </c:pt>
                <c:pt idx="1475">
                  <c:v>0.47389500000000001</c:v>
                </c:pt>
                <c:pt idx="1476">
                  <c:v>0.47424500000000003</c:v>
                </c:pt>
                <c:pt idx="1477">
                  <c:v>0.50943799999999939</c:v>
                </c:pt>
                <c:pt idx="1478">
                  <c:v>0.51602400000000004</c:v>
                </c:pt>
                <c:pt idx="1479">
                  <c:v>0.56592699999999996</c:v>
                </c:pt>
                <c:pt idx="1480">
                  <c:v>0.5931149999999995</c:v>
                </c:pt>
                <c:pt idx="1481">
                  <c:v>0.63879900000000067</c:v>
                </c:pt>
                <c:pt idx="1482">
                  <c:v>0.63127599999999995</c:v>
                </c:pt>
                <c:pt idx="1483">
                  <c:v>0.64298100000000036</c:v>
                </c:pt>
                <c:pt idx="1484">
                  <c:v>0.65442500000000048</c:v>
                </c:pt>
                <c:pt idx="1485">
                  <c:v>0.61880900000000061</c:v>
                </c:pt>
                <c:pt idx="1486">
                  <c:v>0.6051000000000003</c:v>
                </c:pt>
                <c:pt idx="1487">
                  <c:v>0.56611100000000003</c:v>
                </c:pt>
                <c:pt idx="1488">
                  <c:v>0.53658099999999953</c:v>
                </c:pt>
                <c:pt idx="1489">
                  <c:v>0.47223499999999996</c:v>
                </c:pt>
                <c:pt idx="1490">
                  <c:v>0.39531900000000036</c:v>
                </c:pt>
                <c:pt idx="1491">
                  <c:v>0.33774200000000021</c:v>
                </c:pt>
                <c:pt idx="1492">
                  <c:v>0.32143600000000017</c:v>
                </c:pt>
                <c:pt idx="1493">
                  <c:v>0.33162100000000017</c:v>
                </c:pt>
                <c:pt idx="1494">
                  <c:v>0.42781900000000017</c:v>
                </c:pt>
                <c:pt idx="1495">
                  <c:v>0.67376200000000031</c:v>
                </c:pt>
                <c:pt idx="1496">
                  <c:v>1.16839</c:v>
                </c:pt>
                <c:pt idx="1497">
                  <c:v>1.9943199999999999</c:v>
                </c:pt>
                <c:pt idx="1498">
                  <c:v>3.30132</c:v>
                </c:pt>
                <c:pt idx="1499">
                  <c:v>4.7606200000000003</c:v>
                </c:pt>
                <c:pt idx="1500">
                  <c:v>6.0186799999999998</c:v>
                </c:pt>
                <c:pt idx="1501">
                  <c:v>6.3788799999999997</c:v>
                </c:pt>
                <c:pt idx="1502">
                  <c:v>6.3301799999999995</c:v>
                </c:pt>
                <c:pt idx="1503">
                  <c:v>5.8224199999999966</c:v>
                </c:pt>
                <c:pt idx="1504">
                  <c:v>4.9665099999999995</c:v>
                </c:pt>
                <c:pt idx="1505">
                  <c:v>3.9431400000000001</c:v>
                </c:pt>
                <c:pt idx="1506">
                  <c:v>2.8105999999999987</c:v>
                </c:pt>
                <c:pt idx="1507">
                  <c:v>1.7842800000000003</c:v>
                </c:pt>
                <c:pt idx="1508">
                  <c:v>1.0824100000000001</c:v>
                </c:pt>
                <c:pt idx="1509">
                  <c:v>0.63724300000000034</c:v>
                </c:pt>
                <c:pt idx="1510">
                  <c:v>0.408134</c:v>
                </c:pt>
                <c:pt idx="1511">
                  <c:v>0.3142390000000001</c:v>
                </c:pt>
                <c:pt idx="1512">
                  <c:v>0.26831600000000017</c:v>
                </c:pt>
                <c:pt idx="1513">
                  <c:v>0.27413200000000004</c:v>
                </c:pt>
                <c:pt idx="1514">
                  <c:v>0.32084300000000027</c:v>
                </c:pt>
                <c:pt idx="1515">
                  <c:v>0.38370900000000002</c:v>
                </c:pt>
                <c:pt idx="1516">
                  <c:v>0.46684400000000015</c:v>
                </c:pt>
                <c:pt idx="1517">
                  <c:v>0.55457199999999962</c:v>
                </c:pt>
                <c:pt idx="1518">
                  <c:v>0.63009200000000032</c:v>
                </c:pt>
                <c:pt idx="1519">
                  <c:v>0.68764900000000007</c:v>
                </c:pt>
                <c:pt idx="1520">
                  <c:v>0.70214699999999997</c:v>
                </c:pt>
                <c:pt idx="1521">
                  <c:v>0.68621299999999952</c:v>
                </c:pt>
                <c:pt idx="1522">
                  <c:v>0.66924300000000037</c:v>
                </c:pt>
                <c:pt idx="1523">
                  <c:v>0.61988399999999999</c:v>
                </c:pt>
                <c:pt idx="1524">
                  <c:v>0.55315800000000004</c:v>
                </c:pt>
                <c:pt idx="1525">
                  <c:v>0.50949699999999964</c:v>
                </c:pt>
                <c:pt idx="1526">
                  <c:v>0.48456000000000021</c:v>
                </c:pt>
                <c:pt idx="1527">
                  <c:v>0.43935800000000036</c:v>
                </c:pt>
                <c:pt idx="1528">
                  <c:v>0.41483500000000001</c:v>
                </c:pt>
                <c:pt idx="1529">
                  <c:v>0.37606700000000021</c:v>
                </c:pt>
                <c:pt idx="1530">
                  <c:v>0.36700500000000008</c:v>
                </c:pt>
                <c:pt idx="1531">
                  <c:v>0.37443100000000001</c:v>
                </c:pt>
                <c:pt idx="1532">
                  <c:v>0.38257700000000017</c:v>
                </c:pt>
                <c:pt idx="1533">
                  <c:v>0.36398500000000017</c:v>
                </c:pt>
                <c:pt idx="1534">
                  <c:v>0.35250800000000021</c:v>
                </c:pt>
                <c:pt idx="1535">
                  <c:v>0.3917150000000002</c:v>
                </c:pt>
                <c:pt idx="1536">
                  <c:v>0.42160200000000014</c:v>
                </c:pt>
                <c:pt idx="1537">
                  <c:v>0.42210200000000014</c:v>
                </c:pt>
                <c:pt idx="1538">
                  <c:v>0.45181900000000008</c:v>
                </c:pt>
                <c:pt idx="1539">
                  <c:v>0.46838600000000025</c:v>
                </c:pt>
                <c:pt idx="1540">
                  <c:v>0.43790200000000018</c:v>
                </c:pt>
                <c:pt idx="1541">
                  <c:v>0.43233400000000016</c:v>
                </c:pt>
                <c:pt idx="1542">
                  <c:v>0.41480900000000021</c:v>
                </c:pt>
                <c:pt idx="1543">
                  <c:v>0.40109400000000001</c:v>
                </c:pt>
                <c:pt idx="1544">
                  <c:v>0.39724600000000021</c:v>
                </c:pt>
                <c:pt idx="1545">
                  <c:v>0.37438600000000033</c:v>
                </c:pt>
                <c:pt idx="1546">
                  <c:v>0.37950800000000018</c:v>
                </c:pt>
                <c:pt idx="1547">
                  <c:v>0.39667600000000025</c:v>
                </c:pt>
                <c:pt idx="1548">
                  <c:v>0.41008600000000017</c:v>
                </c:pt>
                <c:pt idx="1549">
                  <c:v>0.40918900000000002</c:v>
                </c:pt>
                <c:pt idx="1550">
                  <c:v>0.38734100000000027</c:v>
                </c:pt>
                <c:pt idx="1551">
                  <c:v>0.39547600000000038</c:v>
                </c:pt>
                <c:pt idx="1552">
                  <c:v>0.42904000000000014</c:v>
                </c:pt>
                <c:pt idx="1553">
                  <c:v>0.45125200000000004</c:v>
                </c:pt>
                <c:pt idx="1554">
                  <c:v>0.467532</c:v>
                </c:pt>
                <c:pt idx="1555">
                  <c:v>0.48939300000000002</c:v>
                </c:pt>
                <c:pt idx="1556">
                  <c:v>0.5365649999999994</c:v>
                </c:pt>
                <c:pt idx="1557">
                  <c:v>0.52446299999999946</c:v>
                </c:pt>
                <c:pt idx="1558">
                  <c:v>0.51374399999999998</c:v>
                </c:pt>
                <c:pt idx="1559">
                  <c:v>0.56332499999999996</c:v>
                </c:pt>
                <c:pt idx="1560">
                  <c:v>0.57476799999999961</c:v>
                </c:pt>
                <c:pt idx="1561">
                  <c:v>0.516814</c:v>
                </c:pt>
                <c:pt idx="1562">
                  <c:v>0.46345600000000015</c:v>
                </c:pt>
                <c:pt idx="1563">
                  <c:v>0.37348800000000038</c:v>
                </c:pt>
                <c:pt idx="1564">
                  <c:v>0.30280900000000027</c:v>
                </c:pt>
                <c:pt idx="1565">
                  <c:v>0.26317800000000002</c:v>
                </c:pt>
                <c:pt idx="1566">
                  <c:v>0.251363</c:v>
                </c:pt>
                <c:pt idx="1567">
                  <c:v>0.27804300000000004</c:v>
                </c:pt>
                <c:pt idx="1568">
                  <c:v>0.36533000000000027</c:v>
                </c:pt>
                <c:pt idx="1569">
                  <c:v>0.59029199999999982</c:v>
                </c:pt>
                <c:pt idx="1570">
                  <c:v>1.0671999999999993</c:v>
                </c:pt>
                <c:pt idx="1571">
                  <c:v>1.9465999999999999</c:v>
                </c:pt>
                <c:pt idx="1572">
                  <c:v>3.2328299999999985</c:v>
                </c:pt>
                <c:pt idx="1573">
                  <c:v>4.6166700000000001</c:v>
                </c:pt>
                <c:pt idx="1574">
                  <c:v>5.6710599999999998</c:v>
                </c:pt>
                <c:pt idx="1575">
                  <c:v>5.9149599999999971</c:v>
                </c:pt>
                <c:pt idx="1576">
                  <c:v>5.5347299999999997</c:v>
                </c:pt>
                <c:pt idx="1577">
                  <c:v>4.9588099999999997</c:v>
                </c:pt>
                <c:pt idx="1578">
                  <c:v>4.2211799999999995</c:v>
                </c:pt>
                <c:pt idx="1579">
                  <c:v>3.3055599999999985</c:v>
                </c:pt>
                <c:pt idx="1580">
                  <c:v>2.2024699999999986</c:v>
                </c:pt>
                <c:pt idx="1581">
                  <c:v>1.2941</c:v>
                </c:pt>
                <c:pt idx="1582">
                  <c:v>0.73445300000000002</c:v>
                </c:pt>
                <c:pt idx="1583">
                  <c:v>0.411495</c:v>
                </c:pt>
                <c:pt idx="1584">
                  <c:v>0.2683250000000002</c:v>
                </c:pt>
                <c:pt idx="1585">
                  <c:v>0.204624</c:v>
                </c:pt>
                <c:pt idx="1586">
                  <c:v>0.19831700000000002</c:v>
                </c:pt>
                <c:pt idx="1587">
                  <c:v>0.21707499999999999</c:v>
                </c:pt>
                <c:pt idx="1588">
                  <c:v>0.24928100000000009</c:v>
                </c:pt>
                <c:pt idx="1589">
                  <c:v>0.3107270000000002</c:v>
                </c:pt>
                <c:pt idx="1590">
                  <c:v>0.39332200000000039</c:v>
                </c:pt>
                <c:pt idx="1591">
                  <c:v>0.41039500000000001</c:v>
                </c:pt>
                <c:pt idx="1592">
                  <c:v>0.458067</c:v>
                </c:pt>
                <c:pt idx="1593">
                  <c:v>0.47263900000000003</c:v>
                </c:pt>
                <c:pt idx="1594">
                  <c:v>0.50414599999999998</c:v>
                </c:pt>
                <c:pt idx="1595">
                  <c:v>0.55043399999999965</c:v>
                </c:pt>
                <c:pt idx="1596">
                  <c:v>0.51627999999999996</c:v>
                </c:pt>
                <c:pt idx="1597">
                  <c:v>0.45531000000000021</c:v>
                </c:pt>
                <c:pt idx="1598">
                  <c:v>0.38453400000000021</c:v>
                </c:pt>
                <c:pt idx="1599">
                  <c:v>0.33628500000000017</c:v>
                </c:pt>
                <c:pt idx="1600">
                  <c:v>0.31737700000000024</c:v>
                </c:pt>
                <c:pt idx="1601">
                  <c:v>0.29377500000000001</c:v>
                </c:pt>
                <c:pt idx="1602">
                  <c:v>0.270646</c:v>
                </c:pt>
                <c:pt idx="1603">
                  <c:v>0.28143800000000002</c:v>
                </c:pt>
                <c:pt idx="1604">
                  <c:v>0.23646400000000009</c:v>
                </c:pt>
                <c:pt idx="1605">
                  <c:v>0.25024300000000005</c:v>
                </c:pt>
                <c:pt idx="1606">
                  <c:v>0.25853299999999996</c:v>
                </c:pt>
                <c:pt idx="1607">
                  <c:v>0.29222300000000001</c:v>
                </c:pt>
                <c:pt idx="1608">
                  <c:v>0.28177800000000008</c:v>
                </c:pt>
                <c:pt idx="1609">
                  <c:v>0.27950000000000008</c:v>
                </c:pt>
                <c:pt idx="1610">
                  <c:v>0.28367700000000001</c:v>
                </c:pt>
                <c:pt idx="1611">
                  <c:v>0.34302800000000022</c:v>
                </c:pt>
                <c:pt idx="1612">
                  <c:v>0.40384600000000015</c:v>
                </c:pt>
                <c:pt idx="1613">
                  <c:v>0.42422200000000021</c:v>
                </c:pt>
                <c:pt idx="1614">
                  <c:v>0.4054790000000002</c:v>
                </c:pt>
                <c:pt idx="1615">
                  <c:v>0.41774500000000003</c:v>
                </c:pt>
                <c:pt idx="1616">
                  <c:v>0.41131400000000018</c:v>
                </c:pt>
                <c:pt idx="1617">
                  <c:v>0.38040400000000024</c:v>
                </c:pt>
                <c:pt idx="1618">
                  <c:v>0.33523000000000008</c:v>
                </c:pt>
                <c:pt idx="1619">
                  <c:v>0.31839000000000017</c:v>
                </c:pt>
                <c:pt idx="1620">
                  <c:v>0.31052100000000027</c:v>
                </c:pt>
                <c:pt idx="1621">
                  <c:v>0.29210000000000008</c:v>
                </c:pt>
                <c:pt idx="1622">
                  <c:v>0.270507</c:v>
                </c:pt>
                <c:pt idx="1623">
                  <c:v>0.26509299999999997</c:v>
                </c:pt>
                <c:pt idx="1624">
                  <c:v>0.26525800000000005</c:v>
                </c:pt>
                <c:pt idx="1625">
                  <c:v>0.34225300000000008</c:v>
                </c:pt>
                <c:pt idx="1626">
                  <c:v>0.38689600000000024</c:v>
                </c:pt>
                <c:pt idx="1627">
                  <c:v>0.374253</c:v>
                </c:pt>
                <c:pt idx="1628">
                  <c:v>0.405694</c:v>
                </c:pt>
                <c:pt idx="1629">
                  <c:v>0.42022400000000021</c:v>
                </c:pt>
                <c:pt idx="1630">
                  <c:v>0.43896600000000024</c:v>
                </c:pt>
                <c:pt idx="1631">
                  <c:v>0.38702600000000031</c:v>
                </c:pt>
                <c:pt idx="1632">
                  <c:v>0.36818600000000018</c:v>
                </c:pt>
                <c:pt idx="1633">
                  <c:v>0.37186300000000017</c:v>
                </c:pt>
                <c:pt idx="1634">
                  <c:v>0.35492900000000027</c:v>
                </c:pt>
                <c:pt idx="1635">
                  <c:v>0.28498400000000024</c:v>
                </c:pt>
                <c:pt idx="1636">
                  <c:v>0.23031499999999999</c:v>
                </c:pt>
                <c:pt idx="1637">
                  <c:v>0.18307300000000001</c:v>
                </c:pt>
                <c:pt idx="1638">
                  <c:v>0.16088800000000003</c:v>
                </c:pt>
                <c:pt idx="1639">
                  <c:v>0.14589800000000008</c:v>
                </c:pt>
                <c:pt idx="1640">
                  <c:v>0.15278400000000009</c:v>
                </c:pt>
                <c:pt idx="1641">
                  <c:v>0.18914500000000009</c:v>
                </c:pt>
                <c:pt idx="1642">
                  <c:v>0.2763150000000002</c:v>
                </c:pt>
                <c:pt idx="1643">
                  <c:v>0.49259600000000014</c:v>
                </c:pt>
                <c:pt idx="1644">
                  <c:v>0.94248699999999941</c:v>
                </c:pt>
                <c:pt idx="1645">
                  <c:v>1.8025899999999999</c:v>
                </c:pt>
                <c:pt idx="1646">
                  <c:v>2.8793999999999986</c:v>
                </c:pt>
                <c:pt idx="1647">
                  <c:v>3.9322899999999983</c:v>
                </c:pt>
                <c:pt idx="1648">
                  <c:v>4.4462800000000025</c:v>
                </c:pt>
                <c:pt idx="1649">
                  <c:v>4.3511099999999985</c:v>
                </c:pt>
                <c:pt idx="1650">
                  <c:v>3.8856299999999986</c:v>
                </c:pt>
                <c:pt idx="1651">
                  <c:v>3.3223999999999987</c:v>
                </c:pt>
                <c:pt idx="1652">
                  <c:v>2.6255299999999999</c:v>
                </c:pt>
                <c:pt idx="1653">
                  <c:v>1.7418299999999993</c:v>
                </c:pt>
                <c:pt idx="1654">
                  <c:v>1.0224</c:v>
                </c:pt>
                <c:pt idx="1655">
                  <c:v>0.54479900000000048</c:v>
                </c:pt>
                <c:pt idx="1656">
                  <c:v>0.2583450000000001</c:v>
                </c:pt>
                <c:pt idx="1657">
                  <c:v>0.13256999999999999</c:v>
                </c:pt>
                <c:pt idx="1658">
                  <c:v>7.4855200000000011E-2</c:v>
                </c:pt>
                <c:pt idx="1659">
                  <c:v>4.9081300000000008E-2</c:v>
                </c:pt>
                <c:pt idx="1660">
                  <c:v>3.5580700000000007E-2</c:v>
                </c:pt>
                <c:pt idx="1661">
                  <c:v>3.1365600000000007E-2</c:v>
                </c:pt>
                <c:pt idx="1662">
                  <c:v>3.8682400000000006E-2</c:v>
                </c:pt>
                <c:pt idx="1663">
                  <c:v>6.560450000000001E-2</c:v>
                </c:pt>
                <c:pt idx="1664">
                  <c:v>0.12961400000000001</c:v>
                </c:pt>
                <c:pt idx="1665">
                  <c:v>0.15461600000000009</c:v>
                </c:pt>
                <c:pt idx="1666">
                  <c:v>0.15591100000000013</c:v>
                </c:pt>
                <c:pt idx="1667">
                  <c:v>0.12575900000000001</c:v>
                </c:pt>
                <c:pt idx="1668">
                  <c:v>1.9560700000000011E-2</c:v>
                </c:pt>
                <c:pt idx="1669">
                  <c:v>1.372380000000001E-3</c:v>
                </c:pt>
                <c:pt idx="1670">
                  <c:v>3.1323400000000007E-4</c:v>
                </c:pt>
                <c:pt idx="1671">
                  <c:v>2.3726000000000002E-4</c:v>
                </c:pt>
                <c:pt idx="1672">
                  <c:v>6.350020000000004E-4</c:v>
                </c:pt>
                <c:pt idx="1673">
                  <c:v>1.1109200000000003E-3</c:v>
                </c:pt>
                <c:pt idx="1674">
                  <c:v>2.9487600000000004E-3</c:v>
                </c:pt>
                <c:pt idx="1675">
                  <c:v>1.7582700000000007E-2</c:v>
                </c:pt>
                <c:pt idx="1676">
                  <c:v>8.4843000000000019E-3</c:v>
                </c:pt>
                <c:pt idx="1677">
                  <c:v>1.6216800000000006E-3</c:v>
                </c:pt>
                <c:pt idx="1678">
                  <c:v>9.8061800000000081E-3</c:v>
                </c:pt>
                <c:pt idx="1679">
                  <c:v>0.12624299999999999</c:v>
                </c:pt>
                <c:pt idx="1680">
                  <c:v>5.1042500000000022E-4</c:v>
                </c:pt>
                <c:pt idx="1681">
                  <c:v>8.2413800000000008E-4</c:v>
                </c:pt>
                <c:pt idx="1682">
                  <c:v>1.9954900000000012E-4</c:v>
                </c:pt>
                <c:pt idx="1683">
                  <c:v>-5.920330000000008E-8</c:v>
                </c:pt>
                <c:pt idx="1684">
                  <c:v>2.2004800000000036E-7</c:v>
                </c:pt>
                <c:pt idx="1685">
                  <c:v>9.5584900000000137E-7</c:v>
                </c:pt>
                <c:pt idx="1686">
                  <c:v>7.4221500000000048E-6</c:v>
                </c:pt>
                <c:pt idx="1687">
                  <c:v>-7.6415600000000093E-7</c:v>
                </c:pt>
                <c:pt idx="1688">
                  <c:v>1.802160000000003E-10</c:v>
                </c:pt>
                <c:pt idx="1689">
                  <c:v>-7.5021400000000123E-12</c:v>
                </c:pt>
                <c:pt idx="1690">
                  <c:v>1.9165300000000027E-7</c:v>
                </c:pt>
                <c:pt idx="1691">
                  <c:v>8.006400000000012E-6</c:v>
                </c:pt>
                <c:pt idx="1692">
                  <c:v>4.9304700000000063E-5</c:v>
                </c:pt>
                <c:pt idx="1693">
                  <c:v>-7.7047400000000065E-5</c:v>
                </c:pt>
                <c:pt idx="1694">
                  <c:v>1.6214000000000015E-5</c:v>
                </c:pt>
                <c:pt idx="1695">
                  <c:v>-2.0781900000000017E-4</c:v>
                </c:pt>
                <c:pt idx="1696">
                  <c:v>1.2418000000000001E-6</c:v>
                </c:pt>
                <c:pt idx="1697">
                  <c:v>-9.5707100000000099E-5</c:v>
                </c:pt>
                <c:pt idx="1698">
                  <c:v>-3.5111300000000044E-6</c:v>
                </c:pt>
                <c:pt idx="1699">
                  <c:v>4.7023500000000049E-5</c:v>
                </c:pt>
                <c:pt idx="1700">
                  <c:v>3.9118800000000016E-4</c:v>
                </c:pt>
                <c:pt idx="1701">
                  <c:v>4.7245600000000009E-3</c:v>
                </c:pt>
                <c:pt idx="1702">
                  <c:v>1.1191900000000002E-4</c:v>
                </c:pt>
                <c:pt idx="1703">
                  <c:v>2.8294600000000007E-4</c:v>
                </c:pt>
                <c:pt idx="1704">
                  <c:v>-2.0024700000000005E-5</c:v>
                </c:pt>
                <c:pt idx="1705">
                  <c:v>-8.7677800000000045E-3</c:v>
                </c:pt>
                <c:pt idx="1706">
                  <c:v>-3.6143700000000026E-3</c:v>
                </c:pt>
                <c:pt idx="1707">
                  <c:v>-3.0608000000000024E-4</c:v>
                </c:pt>
                <c:pt idx="1708">
                  <c:v>9.7368800000000063E-5</c:v>
                </c:pt>
                <c:pt idx="1709">
                  <c:v>1.2929400000000019E-9</c:v>
                </c:pt>
                <c:pt idx="1710">
                  <c:v>-1.6937700000000009E-3</c:v>
                </c:pt>
                <c:pt idx="1711">
                  <c:v>-5.242980000000003E-4</c:v>
                </c:pt>
                <c:pt idx="1712">
                  <c:v>6.6579700000000009E-4</c:v>
                </c:pt>
                <c:pt idx="1713">
                  <c:v>2.6214000000000027E-5</c:v>
                </c:pt>
                <c:pt idx="1714">
                  <c:v>1.951550000000002E-5</c:v>
                </c:pt>
                <c:pt idx="1715">
                  <c:v>-1.9627000000000012E-3</c:v>
                </c:pt>
                <c:pt idx="1716">
                  <c:v>-2.3368499999999988E-3</c:v>
                </c:pt>
                <c:pt idx="1717">
                  <c:v>-8.8199800000000124E-5</c:v>
                </c:pt>
                <c:pt idx="1718">
                  <c:v>1.1465200000000007E-3</c:v>
                </c:pt>
                <c:pt idx="1719">
                  <c:v>-1.9950500000000012E-3</c:v>
                </c:pt>
                <c:pt idx="1720">
                  <c:v>-2.2499100000000018E-4</c:v>
                </c:pt>
                <c:pt idx="1721">
                  <c:v>-3.2938900000000024E-4</c:v>
                </c:pt>
                <c:pt idx="1722">
                  <c:v>-1.3737700000000012E-5</c:v>
                </c:pt>
                <c:pt idx="1723">
                  <c:v>1.43352E-3</c:v>
                </c:pt>
                <c:pt idx="1724">
                  <c:v>-1.394870000000001E-4</c:v>
                </c:pt>
                <c:pt idx="1725">
                  <c:v>-1.4775399999999999E-2</c:v>
                </c:pt>
                <c:pt idx="1726">
                  <c:v>-1.3846800000000006E-2</c:v>
                </c:pt>
                <c:pt idx="1727">
                  <c:v>-3.5697300000000022E-2</c:v>
                </c:pt>
                <c:pt idx="1728">
                  <c:v>-0.17443900000000012</c:v>
                </c:pt>
                <c:pt idx="1729">
                  <c:v>-0.32390600000000036</c:v>
                </c:pt>
                <c:pt idx="1730">
                  <c:v>-5.3861900000000004E-2</c:v>
                </c:pt>
                <c:pt idx="1731">
                  <c:v>-7.0357400000000056E-3</c:v>
                </c:pt>
                <c:pt idx="1732">
                  <c:v>8.1295200000000036E-4</c:v>
                </c:pt>
                <c:pt idx="1733">
                  <c:v>-2.2839700000000028E-3</c:v>
                </c:pt>
                <c:pt idx="1734">
                  <c:v>-2.4348700000000004E-3</c:v>
                </c:pt>
                <c:pt idx="1735">
                  <c:v>-7.8524300000000023E-3</c:v>
                </c:pt>
                <c:pt idx="1736">
                  <c:v>8.7982100000000025E-4</c:v>
                </c:pt>
                <c:pt idx="1737">
                  <c:v>-2.5160800000000001E-2</c:v>
                </c:pt>
                <c:pt idx="1738">
                  <c:v>-0.14894000000000013</c:v>
                </c:pt>
                <c:pt idx="1739">
                  <c:v>-0.11574500000000006</c:v>
                </c:pt>
                <c:pt idx="1740">
                  <c:v>-9.424780000000002E-2</c:v>
                </c:pt>
                <c:pt idx="1741">
                  <c:v>-2.3643400000000002E-2</c:v>
                </c:pt>
                <c:pt idx="1742">
                  <c:v>-7.7292300000000053E-3</c:v>
                </c:pt>
                <c:pt idx="1743">
                  <c:v>-5.2091300000000028E-3</c:v>
                </c:pt>
                <c:pt idx="1744">
                  <c:v>-4.0293300000000011E-3</c:v>
                </c:pt>
                <c:pt idx="1745">
                  <c:v>-4.5256600000000008E-3</c:v>
                </c:pt>
                <c:pt idx="1746">
                  <c:v>-9.9100800000000086E-3</c:v>
                </c:pt>
                <c:pt idx="1747">
                  <c:v>-2.0258600000000002E-2</c:v>
                </c:pt>
                <c:pt idx="1748">
                  <c:v>-2.1549599999999999E-2</c:v>
                </c:pt>
                <c:pt idx="1749">
                  <c:v>-1.0695300000000001E-2</c:v>
                </c:pt>
                <c:pt idx="1750">
                  <c:v>-9.5520800000000079E-3</c:v>
                </c:pt>
                <c:pt idx="1751">
                  <c:v>-1.1891600000000002E-2</c:v>
                </c:pt>
                <c:pt idx="1752">
                  <c:v>-1.2945600000000003E-2</c:v>
                </c:pt>
                <c:pt idx="1753">
                  <c:v>-1.8740800000000009E-2</c:v>
                </c:pt>
                <c:pt idx="1754">
                  <c:v>-1.9265200000000003E-2</c:v>
                </c:pt>
                <c:pt idx="1755">
                  <c:v>-2.4449600000000002E-2</c:v>
                </c:pt>
                <c:pt idx="1756">
                  <c:v>-1.0200200000000001E-2</c:v>
                </c:pt>
                <c:pt idx="1757">
                  <c:v>-8.4103800000000055E-3</c:v>
                </c:pt>
                <c:pt idx="1758">
                  <c:v>-4.8887900000000031E-3</c:v>
                </c:pt>
                <c:pt idx="1759">
                  <c:v>-9.4475500000000025E-3</c:v>
                </c:pt>
                <c:pt idx="1760">
                  <c:v>-1.6867800000000013E-2</c:v>
                </c:pt>
                <c:pt idx="1761">
                  <c:v>-2.8560099999999991E-2</c:v>
                </c:pt>
                <c:pt idx="1762">
                  <c:v>-3.0195900000000015E-2</c:v>
                </c:pt>
                <c:pt idx="1763">
                  <c:v>-2.6927400000000001E-2</c:v>
                </c:pt>
                <c:pt idx="1764">
                  <c:v>-1.4878499999999999E-2</c:v>
                </c:pt>
                <c:pt idx="1765">
                  <c:v>-1.3818100000000005E-2</c:v>
                </c:pt>
                <c:pt idx="1766">
                  <c:v>-1.02126E-2</c:v>
                </c:pt>
                <c:pt idx="1767">
                  <c:v>-7.6923400000000006E-3</c:v>
                </c:pt>
                <c:pt idx="1768">
                  <c:v>-9.5933500000000022E-3</c:v>
                </c:pt>
                <c:pt idx="1769">
                  <c:v>-1.9207999999999999E-2</c:v>
                </c:pt>
                <c:pt idx="1770">
                  <c:v>-2.8864200000000003E-2</c:v>
                </c:pt>
                <c:pt idx="1771">
                  <c:v>-6.526800000000002E-2</c:v>
                </c:pt>
                <c:pt idx="1772">
                  <c:v>-2.8421700000000005E-2</c:v>
                </c:pt>
                <c:pt idx="1773">
                  <c:v>-2.9546200000000005E-2</c:v>
                </c:pt>
                <c:pt idx="1774">
                  <c:v>-6.3797900000000046E-2</c:v>
                </c:pt>
                <c:pt idx="1775">
                  <c:v>-4.639200000000003E-2</c:v>
                </c:pt>
                <c:pt idx="1776">
                  <c:v>-5.599150000000002E-2</c:v>
                </c:pt>
                <c:pt idx="1777">
                  <c:v>6.8159399999999995E-2</c:v>
                </c:pt>
                <c:pt idx="1778">
                  <c:v>8.2883099999999987E-2</c:v>
                </c:pt>
                <c:pt idx="1779">
                  <c:v>0.13045300000000001</c:v>
                </c:pt>
                <c:pt idx="1780">
                  <c:v>0.13783400000000001</c:v>
                </c:pt>
                <c:pt idx="1781">
                  <c:v>0.21413099999999999</c:v>
                </c:pt>
                <c:pt idx="1782">
                  <c:v>0.28666800000000014</c:v>
                </c:pt>
                <c:pt idx="1783">
                  <c:v>0.32165100000000002</c:v>
                </c:pt>
                <c:pt idx="1784">
                  <c:v>0.78234099999999962</c:v>
                </c:pt>
                <c:pt idx="1785">
                  <c:v>0.12903999999999999</c:v>
                </c:pt>
                <c:pt idx="1786">
                  <c:v>-9.2439000000000028E-3</c:v>
                </c:pt>
                <c:pt idx="1787">
                  <c:v>0.311145</c:v>
                </c:pt>
                <c:pt idx="1788">
                  <c:v>-0.12196400000000004</c:v>
                </c:pt>
                <c:pt idx="1789">
                  <c:v>-3.1336599999999986</c:v>
                </c:pt>
                <c:pt idx="1790">
                  <c:v>-2.2890799999999998</c:v>
                </c:pt>
                <c:pt idx="1791">
                  <c:v>-1.4585900000000003E-3</c:v>
                </c:pt>
                <c:pt idx="1792">
                  <c:v>6.170970000000002E-2</c:v>
                </c:pt>
                <c:pt idx="1793">
                  <c:v>0.18518699999999999</c:v>
                </c:pt>
                <c:pt idx="1794">
                  <c:v>3.7171099999999999</c:v>
                </c:pt>
                <c:pt idx="1795">
                  <c:v>0.11064100000000002</c:v>
                </c:pt>
                <c:pt idx="1796">
                  <c:v>-1.2925600000000004E-4</c:v>
                </c:pt>
                <c:pt idx="1797">
                  <c:v>-2.2823000000000019E-3</c:v>
                </c:pt>
                <c:pt idx="1798">
                  <c:v>-6.1124700000000009E-3</c:v>
                </c:pt>
                <c:pt idx="1799">
                  <c:v>-8.1478199999999987E-2</c:v>
                </c:pt>
                <c:pt idx="1800">
                  <c:v>-0.26112600000000002</c:v>
                </c:pt>
                <c:pt idx="1801">
                  <c:v>0.72854500000000033</c:v>
                </c:pt>
                <c:pt idx="1802">
                  <c:v>2.1543000000000014E-3</c:v>
                </c:pt>
                <c:pt idx="1803">
                  <c:v>-2.0498499999999989E-2</c:v>
                </c:pt>
                <c:pt idx="1804">
                  <c:v>3.1329200000000017E-4</c:v>
                </c:pt>
                <c:pt idx="1805">
                  <c:v>-2.1652700000000024E-5</c:v>
                </c:pt>
                <c:pt idx="1806">
                  <c:v>4.3177300000000011E-5</c:v>
                </c:pt>
                <c:pt idx="1807">
                  <c:v>4.4126300000000033E-4</c:v>
                </c:pt>
                <c:pt idx="1808">
                  <c:v>-1.2426600000000007E-4</c:v>
                </c:pt>
                <c:pt idx="1809">
                  <c:v>7.0292000000000054E-3</c:v>
                </c:pt>
                <c:pt idx="1810">
                  <c:v>-6.8831300000000066E-6</c:v>
                </c:pt>
                <c:pt idx="1811">
                  <c:v>-2.3824000000000002E-3</c:v>
                </c:pt>
                <c:pt idx="1812">
                  <c:v>-2.0278400000000023E-8</c:v>
                </c:pt>
                <c:pt idx="1813">
                  <c:v>6.0591600000000088E-8</c:v>
                </c:pt>
                <c:pt idx="1814">
                  <c:v>1.2145900000000005E-5</c:v>
                </c:pt>
                <c:pt idx="1815">
                  <c:v>-1.5644100000000014E-4</c:v>
                </c:pt>
                <c:pt idx="1816">
                  <c:v>3.9450700000000027E-6</c:v>
                </c:pt>
                <c:pt idx="1817">
                  <c:v>1.5860600000000015E-5</c:v>
                </c:pt>
                <c:pt idx="1818">
                  <c:v>1.2693900000000008E-7</c:v>
                </c:pt>
                <c:pt idx="1819">
                  <c:v>1.419340000000001E-6</c:v>
                </c:pt>
                <c:pt idx="1820">
                  <c:v>7.2120500000000066E-6</c:v>
                </c:pt>
                <c:pt idx="1821">
                  <c:v>-1.9345400000000036E-10</c:v>
                </c:pt>
                <c:pt idx="1822">
                  <c:v>-3.244230000000006E-10</c:v>
                </c:pt>
                <c:pt idx="1823">
                  <c:v>-4.6464400000000082E-10</c:v>
                </c:pt>
                <c:pt idx="1824">
                  <c:v>-2.8704300000000041E-10</c:v>
                </c:pt>
                <c:pt idx="1825">
                  <c:v>-8.6033400000000088E-8</c:v>
                </c:pt>
                <c:pt idx="1826">
                  <c:v>-4.7545700000000044E-8</c:v>
                </c:pt>
                <c:pt idx="1827">
                  <c:v>-4.8877900000000047E-9</c:v>
                </c:pt>
                <c:pt idx="1828">
                  <c:v>0.11429900000000005</c:v>
                </c:pt>
                <c:pt idx="1829">
                  <c:v>0.33303100000000002</c:v>
                </c:pt>
                <c:pt idx="1830">
                  <c:v>9.2015300000000022E-2</c:v>
                </c:pt>
                <c:pt idx="1831">
                  <c:v>4.8608000000000005E-2</c:v>
                </c:pt>
                <c:pt idx="1832">
                  <c:v>5.7276600000000004E-2</c:v>
                </c:pt>
                <c:pt idx="1833">
                  <c:v>3.9594499999999998E-2</c:v>
                </c:pt>
                <c:pt idx="1834">
                  <c:v>2.1233000000000012E-2</c:v>
                </c:pt>
                <c:pt idx="1835">
                  <c:v>4.4357200000000034E-2</c:v>
                </c:pt>
                <c:pt idx="1836">
                  <c:v>7.314859999999998E-2</c:v>
                </c:pt>
                <c:pt idx="1837">
                  <c:v>7.4844600000000011E-2</c:v>
                </c:pt>
                <c:pt idx="1838">
                  <c:v>7.5547400000000015E-2</c:v>
                </c:pt>
                <c:pt idx="1839">
                  <c:v>6.9555300000000014E-2</c:v>
                </c:pt>
              </c:numCache>
            </c:numRef>
          </c:yVal>
        </c:ser>
        <c:axId val="78774272"/>
        <c:axId val="78776192"/>
      </c:scatterChart>
      <c:valAx>
        <c:axId val="78774272"/>
        <c:scaling>
          <c:orientation val="minMax"/>
          <c:max val="5"/>
          <c:min val="3.8"/>
        </c:scaling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GB"/>
                  <a:t>Displacement (mm)</a:t>
                </a:r>
              </a:p>
            </c:rich>
          </c:tx>
          <c:layout/>
        </c:title>
        <c:numFmt formatCode="General" sourceLinked="1"/>
        <c:majorTickMark val="none"/>
        <c:tickLblPos val="nextTo"/>
        <c:spPr>
          <a:ln w="6350"/>
        </c:spPr>
        <c:crossAx val="78776192"/>
        <c:crosses val="autoZero"/>
        <c:crossBetween val="midCat"/>
      </c:valAx>
      <c:valAx>
        <c:axId val="78776192"/>
        <c:scaling>
          <c:orientation val="minMax"/>
          <c:min val="0"/>
        </c:scaling>
        <c:axPos val="l"/>
        <c:title>
          <c:tx>
            <c:rich>
              <a:bodyPr/>
              <a:lstStyle/>
              <a:p>
                <a:pPr>
                  <a:defRPr/>
                </a:pPr>
                <a:r>
                  <a:rPr lang="en-GB"/>
                  <a:t>Pixel Value (a.u.)</a:t>
                </a:r>
              </a:p>
            </c:rich>
          </c:tx>
          <c:layout/>
        </c:title>
        <c:numFmt formatCode="General" sourceLinked="1"/>
        <c:majorTickMark val="none"/>
        <c:tickLblPos val="nextTo"/>
        <c:crossAx val="78774272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67187235691172753"/>
          <c:y val="2.4393412429702409E-2"/>
          <c:w val="0.31033410647555648"/>
          <c:h val="0.16005176446545152"/>
        </c:manualLayout>
      </c:layout>
      <c:txPr>
        <a:bodyPr/>
        <a:lstStyle/>
        <a:p>
          <a:pPr>
            <a:defRPr sz="1000"/>
          </a:pPr>
          <a:endParaRPr lang="en-US"/>
        </a:p>
      </c:txPr>
    </c:legend>
    <c:plotVisOnly val="1"/>
  </c:chart>
  <c:spPr>
    <a:ln>
      <a:solidFill>
        <a:schemeClr val="bg1">
          <a:lumMod val="50000"/>
        </a:schemeClr>
      </a:solidFill>
    </a:ln>
  </c:sp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GB"/>
  <c:chart>
    <c:autoTitleDeleted val="1"/>
    <c:plotArea>
      <c:layout>
        <c:manualLayout>
          <c:layoutTarget val="inner"/>
          <c:xMode val="edge"/>
          <c:yMode val="edge"/>
          <c:x val="8.2712224852203961E-2"/>
          <c:y val="3.0812324929972011E-2"/>
          <c:w val="0.87981805262977653"/>
          <c:h val="0.83154987979443851"/>
        </c:manualLayout>
      </c:layout>
      <c:scatterChart>
        <c:scatterStyle val="lineMarker"/>
        <c:ser>
          <c:idx val="0"/>
          <c:order val="0"/>
          <c:tx>
            <c:strRef>
              <c:f>'1cm'!$F$104</c:f>
              <c:strCache>
                <c:ptCount val="1"/>
                <c:pt idx="0">
                  <c:v>Profile</c:v>
                </c:pt>
              </c:strCache>
            </c:strRef>
          </c:tx>
          <c:spPr>
            <a:ln>
              <a:solidFill>
                <a:srgbClr val="3366FF"/>
              </a:solidFill>
            </a:ln>
          </c:spPr>
          <c:marker>
            <c:spPr>
              <a:solidFill>
                <a:srgbClr val="3366FF"/>
              </a:solidFill>
              <a:ln>
                <a:solidFill>
                  <a:srgbClr val="3366FF"/>
                </a:solidFill>
              </a:ln>
            </c:spPr>
          </c:marker>
          <c:xVal>
            <c:numRef>
              <c:f>'1cm'!$E$105:$E$373</c:f>
              <c:numCache>
                <c:formatCode>General</c:formatCode>
                <c:ptCount val="269"/>
                <c:pt idx="0">
                  <c:v>4.1105999999999945</c:v>
                </c:pt>
                <c:pt idx="1">
                  <c:v>4.1158699999999966</c:v>
                </c:pt>
                <c:pt idx="2">
                  <c:v>4.1211399999999907</c:v>
                </c:pt>
                <c:pt idx="3">
                  <c:v>4.1264099999999946</c:v>
                </c:pt>
                <c:pt idx="4">
                  <c:v>4.1316800000000002</c:v>
                </c:pt>
                <c:pt idx="5">
                  <c:v>4.1369499999999997</c:v>
                </c:pt>
                <c:pt idx="6">
                  <c:v>4.14222</c:v>
                </c:pt>
                <c:pt idx="7">
                  <c:v>4.1474899999999906</c:v>
                </c:pt>
                <c:pt idx="8">
                  <c:v>4.1527599999999945</c:v>
                </c:pt>
                <c:pt idx="9">
                  <c:v>4.1580299999999966</c:v>
                </c:pt>
                <c:pt idx="10">
                  <c:v>4.1632999999999996</c:v>
                </c:pt>
                <c:pt idx="11">
                  <c:v>4.1685699999999946</c:v>
                </c:pt>
                <c:pt idx="12">
                  <c:v>4.1738400000000002</c:v>
                </c:pt>
                <c:pt idx="13">
                  <c:v>4.1791099999999997</c:v>
                </c:pt>
                <c:pt idx="14">
                  <c:v>4.1843799999999955</c:v>
                </c:pt>
                <c:pt idx="15">
                  <c:v>4.1896500000000003</c:v>
                </c:pt>
                <c:pt idx="16">
                  <c:v>4.1949199999999838</c:v>
                </c:pt>
                <c:pt idx="17">
                  <c:v>4.2001900000000001</c:v>
                </c:pt>
                <c:pt idx="18">
                  <c:v>4.2054600000000004</c:v>
                </c:pt>
                <c:pt idx="19">
                  <c:v>4.2107299999999999</c:v>
                </c:pt>
                <c:pt idx="20">
                  <c:v>4.2160000000000002</c:v>
                </c:pt>
                <c:pt idx="21">
                  <c:v>4.2212700000000014</c:v>
                </c:pt>
                <c:pt idx="22">
                  <c:v>4.22654</c:v>
                </c:pt>
                <c:pt idx="23">
                  <c:v>4.2318100000000003</c:v>
                </c:pt>
                <c:pt idx="24">
                  <c:v>4.2370799999999997</c:v>
                </c:pt>
                <c:pt idx="25">
                  <c:v>4.2423500000000001</c:v>
                </c:pt>
                <c:pt idx="26">
                  <c:v>4.2476200000000004</c:v>
                </c:pt>
                <c:pt idx="27">
                  <c:v>4.2528899999999945</c:v>
                </c:pt>
                <c:pt idx="28">
                  <c:v>4.2581600000000002</c:v>
                </c:pt>
                <c:pt idx="29">
                  <c:v>4.2634299999999996</c:v>
                </c:pt>
                <c:pt idx="30">
                  <c:v>4.2686999999999999</c:v>
                </c:pt>
                <c:pt idx="31">
                  <c:v>4.2739700000000003</c:v>
                </c:pt>
                <c:pt idx="32">
                  <c:v>4.279240000000013</c:v>
                </c:pt>
                <c:pt idx="33">
                  <c:v>4.2845099999999956</c:v>
                </c:pt>
                <c:pt idx="34">
                  <c:v>4.2897800000000004</c:v>
                </c:pt>
                <c:pt idx="35">
                  <c:v>4.2950499999999998</c:v>
                </c:pt>
                <c:pt idx="36">
                  <c:v>4.3003200000000001</c:v>
                </c:pt>
                <c:pt idx="37">
                  <c:v>4.3055899999999907</c:v>
                </c:pt>
                <c:pt idx="38">
                  <c:v>4.3108599999999955</c:v>
                </c:pt>
                <c:pt idx="39">
                  <c:v>4.3161299999999976</c:v>
                </c:pt>
                <c:pt idx="40">
                  <c:v>4.3213999999999997</c:v>
                </c:pt>
                <c:pt idx="41">
                  <c:v>4.32667</c:v>
                </c:pt>
                <c:pt idx="42">
                  <c:v>4.3319400000000003</c:v>
                </c:pt>
                <c:pt idx="43">
                  <c:v>4.3372099999999998</c:v>
                </c:pt>
                <c:pt idx="44">
                  <c:v>4.3424799999999966</c:v>
                </c:pt>
                <c:pt idx="45">
                  <c:v>4.3477499999999996</c:v>
                </c:pt>
                <c:pt idx="46">
                  <c:v>4.3530199999999946</c:v>
                </c:pt>
                <c:pt idx="47">
                  <c:v>4.3582900000000002</c:v>
                </c:pt>
                <c:pt idx="48">
                  <c:v>4.3635599999999908</c:v>
                </c:pt>
                <c:pt idx="49">
                  <c:v>4.3688299999999947</c:v>
                </c:pt>
                <c:pt idx="50">
                  <c:v>4.3740999999999977</c:v>
                </c:pt>
                <c:pt idx="51">
                  <c:v>4.3793700000000024</c:v>
                </c:pt>
                <c:pt idx="52">
                  <c:v>4.3846400000000001</c:v>
                </c:pt>
                <c:pt idx="53">
                  <c:v>4.3899099999999986</c:v>
                </c:pt>
                <c:pt idx="54">
                  <c:v>4.3951799999999945</c:v>
                </c:pt>
                <c:pt idx="55">
                  <c:v>4.4004500000000002</c:v>
                </c:pt>
                <c:pt idx="56">
                  <c:v>4.4057200000000014</c:v>
                </c:pt>
                <c:pt idx="57">
                  <c:v>4.41099</c:v>
                </c:pt>
                <c:pt idx="58">
                  <c:v>4.4162600000000101</c:v>
                </c:pt>
                <c:pt idx="59">
                  <c:v>4.4215299999999997</c:v>
                </c:pt>
                <c:pt idx="60">
                  <c:v>4.4268000000000001</c:v>
                </c:pt>
                <c:pt idx="61">
                  <c:v>4.4320700000000004</c:v>
                </c:pt>
                <c:pt idx="62">
                  <c:v>4.4373400000000034</c:v>
                </c:pt>
                <c:pt idx="63">
                  <c:v>4.4426100000000002</c:v>
                </c:pt>
                <c:pt idx="64">
                  <c:v>4.4478799999999996</c:v>
                </c:pt>
                <c:pt idx="65">
                  <c:v>4.4531499999999999</c:v>
                </c:pt>
                <c:pt idx="66">
                  <c:v>4.4584200000000003</c:v>
                </c:pt>
                <c:pt idx="67">
                  <c:v>4.4636900000000024</c:v>
                </c:pt>
                <c:pt idx="68">
                  <c:v>4.46896</c:v>
                </c:pt>
                <c:pt idx="69">
                  <c:v>4.4742300000000004</c:v>
                </c:pt>
                <c:pt idx="70">
                  <c:v>4.4795000000000034</c:v>
                </c:pt>
                <c:pt idx="71">
                  <c:v>4.4847700000000001</c:v>
                </c:pt>
                <c:pt idx="72">
                  <c:v>4.4900400000000014</c:v>
                </c:pt>
                <c:pt idx="73">
                  <c:v>4.4953099999999999</c:v>
                </c:pt>
                <c:pt idx="74">
                  <c:v>4.5005799999999976</c:v>
                </c:pt>
                <c:pt idx="75">
                  <c:v>4.5058499999999997</c:v>
                </c:pt>
                <c:pt idx="76">
                  <c:v>4.51112</c:v>
                </c:pt>
                <c:pt idx="77">
                  <c:v>4.5163900000000003</c:v>
                </c:pt>
                <c:pt idx="78">
                  <c:v>4.5216600000000033</c:v>
                </c:pt>
                <c:pt idx="79">
                  <c:v>4.5269299999999966</c:v>
                </c:pt>
                <c:pt idx="80">
                  <c:v>4.5322000000000013</c:v>
                </c:pt>
                <c:pt idx="81">
                  <c:v>4.5374699999999999</c:v>
                </c:pt>
                <c:pt idx="82">
                  <c:v>4.5427400000000002</c:v>
                </c:pt>
                <c:pt idx="83">
                  <c:v>4.5480099999999997</c:v>
                </c:pt>
                <c:pt idx="84">
                  <c:v>4.55328</c:v>
                </c:pt>
                <c:pt idx="85">
                  <c:v>4.5585499999999985</c:v>
                </c:pt>
                <c:pt idx="86">
                  <c:v>4.5638199999999918</c:v>
                </c:pt>
                <c:pt idx="87">
                  <c:v>4.5690900000000001</c:v>
                </c:pt>
                <c:pt idx="88">
                  <c:v>4.5743600000000004</c:v>
                </c:pt>
                <c:pt idx="89">
                  <c:v>4.5796300000000034</c:v>
                </c:pt>
                <c:pt idx="90">
                  <c:v>4.5848999999999975</c:v>
                </c:pt>
                <c:pt idx="91">
                  <c:v>4.5901699999999996</c:v>
                </c:pt>
                <c:pt idx="92">
                  <c:v>4.59544</c:v>
                </c:pt>
                <c:pt idx="93">
                  <c:v>4.6007099999999976</c:v>
                </c:pt>
                <c:pt idx="94">
                  <c:v>4.6059799999999909</c:v>
                </c:pt>
                <c:pt idx="95">
                  <c:v>4.6112500000000001</c:v>
                </c:pt>
                <c:pt idx="96">
                  <c:v>4.6165199999999906</c:v>
                </c:pt>
                <c:pt idx="97">
                  <c:v>4.6217899999999945</c:v>
                </c:pt>
                <c:pt idx="98">
                  <c:v>4.6270599999999886</c:v>
                </c:pt>
                <c:pt idx="99">
                  <c:v>4.6323299999999996</c:v>
                </c:pt>
                <c:pt idx="100">
                  <c:v>4.6375999999999955</c:v>
                </c:pt>
                <c:pt idx="101">
                  <c:v>4.6428699999999976</c:v>
                </c:pt>
                <c:pt idx="102">
                  <c:v>4.6481399999999917</c:v>
                </c:pt>
                <c:pt idx="103">
                  <c:v>4.6534099999999956</c:v>
                </c:pt>
                <c:pt idx="104">
                  <c:v>4.6586799999999986</c:v>
                </c:pt>
                <c:pt idx="105">
                  <c:v>4.6639499999999945</c:v>
                </c:pt>
                <c:pt idx="106">
                  <c:v>4.6692200000000001</c:v>
                </c:pt>
                <c:pt idx="107">
                  <c:v>4.6744899999999889</c:v>
                </c:pt>
                <c:pt idx="108">
                  <c:v>4.6797600000000088</c:v>
                </c:pt>
                <c:pt idx="109">
                  <c:v>4.6850299999999976</c:v>
                </c:pt>
                <c:pt idx="110">
                  <c:v>4.6902999999999997</c:v>
                </c:pt>
                <c:pt idx="111">
                  <c:v>4.6955699999999956</c:v>
                </c:pt>
                <c:pt idx="112">
                  <c:v>4.7008400000000004</c:v>
                </c:pt>
                <c:pt idx="113">
                  <c:v>4.7061099999999998</c:v>
                </c:pt>
                <c:pt idx="114">
                  <c:v>4.7113800000000001</c:v>
                </c:pt>
                <c:pt idx="115">
                  <c:v>4.7166500000000013</c:v>
                </c:pt>
                <c:pt idx="116">
                  <c:v>4.7219199999999955</c:v>
                </c:pt>
                <c:pt idx="117">
                  <c:v>4.7271899999999887</c:v>
                </c:pt>
                <c:pt idx="118">
                  <c:v>4.7324600000000014</c:v>
                </c:pt>
                <c:pt idx="119">
                  <c:v>4.73773</c:v>
                </c:pt>
                <c:pt idx="120">
                  <c:v>4.7430000000000003</c:v>
                </c:pt>
                <c:pt idx="121">
                  <c:v>4.7482700000000024</c:v>
                </c:pt>
                <c:pt idx="122">
                  <c:v>4.7535400000000001</c:v>
                </c:pt>
                <c:pt idx="123">
                  <c:v>4.7588099999999987</c:v>
                </c:pt>
                <c:pt idx="124">
                  <c:v>4.7640799999999945</c:v>
                </c:pt>
                <c:pt idx="125">
                  <c:v>4.7693500000000002</c:v>
                </c:pt>
                <c:pt idx="126">
                  <c:v>4.7746200000000014</c:v>
                </c:pt>
                <c:pt idx="127">
                  <c:v>4.7798900000000089</c:v>
                </c:pt>
                <c:pt idx="128">
                  <c:v>4.7851600000000003</c:v>
                </c:pt>
                <c:pt idx="129">
                  <c:v>4.7904299999999997</c:v>
                </c:pt>
                <c:pt idx="130">
                  <c:v>4.7957000000000001</c:v>
                </c:pt>
                <c:pt idx="131">
                  <c:v>4.8009699999999986</c:v>
                </c:pt>
                <c:pt idx="132">
                  <c:v>4.8062400000000034</c:v>
                </c:pt>
                <c:pt idx="133">
                  <c:v>4.8115099999999966</c:v>
                </c:pt>
                <c:pt idx="134">
                  <c:v>4.8167799999999996</c:v>
                </c:pt>
                <c:pt idx="135">
                  <c:v>4.8220499999999946</c:v>
                </c:pt>
                <c:pt idx="136">
                  <c:v>4.8273199999999887</c:v>
                </c:pt>
                <c:pt idx="137">
                  <c:v>4.8325899999999917</c:v>
                </c:pt>
                <c:pt idx="138">
                  <c:v>4.83786</c:v>
                </c:pt>
                <c:pt idx="139">
                  <c:v>4.8431299999999986</c:v>
                </c:pt>
                <c:pt idx="140">
                  <c:v>4.8483999999999998</c:v>
                </c:pt>
                <c:pt idx="141">
                  <c:v>4.8536700000000002</c:v>
                </c:pt>
                <c:pt idx="142">
                  <c:v>4.8589399999999907</c:v>
                </c:pt>
                <c:pt idx="143">
                  <c:v>4.8642099999999946</c:v>
                </c:pt>
                <c:pt idx="144">
                  <c:v>4.8694799999999976</c:v>
                </c:pt>
                <c:pt idx="145">
                  <c:v>4.8747499999999997</c:v>
                </c:pt>
                <c:pt idx="146">
                  <c:v>4.88002</c:v>
                </c:pt>
                <c:pt idx="147">
                  <c:v>4.8852900000000004</c:v>
                </c:pt>
                <c:pt idx="148">
                  <c:v>4.8905599999999945</c:v>
                </c:pt>
                <c:pt idx="149">
                  <c:v>4.8958299999999966</c:v>
                </c:pt>
                <c:pt idx="150">
                  <c:v>4.9011000000000013</c:v>
                </c:pt>
                <c:pt idx="151">
                  <c:v>4.9063700000000088</c:v>
                </c:pt>
                <c:pt idx="152">
                  <c:v>4.91164000000001</c:v>
                </c:pt>
                <c:pt idx="153">
                  <c:v>4.9169099999999997</c:v>
                </c:pt>
                <c:pt idx="154">
                  <c:v>4.9221799999999956</c:v>
                </c:pt>
                <c:pt idx="155">
                  <c:v>4.9274499999999986</c:v>
                </c:pt>
                <c:pt idx="156">
                  <c:v>4.9327200000000024</c:v>
                </c:pt>
                <c:pt idx="157">
                  <c:v>4.9379900000000001</c:v>
                </c:pt>
                <c:pt idx="158">
                  <c:v>4.9432600000000111</c:v>
                </c:pt>
                <c:pt idx="159">
                  <c:v>4.9485299999999999</c:v>
                </c:pt>
                <c:pt idx="160">
                  <c:v>4.9538000000000002</c:v>
                </c:pt>
                <c:pt idx="161">
                  <c:v>4.9590700000000014</c:v>
                </c:pt>
                <c:pt idx="162">
                  <c:v>4.96434</c:v>
                </c:pt>
                <c:pt idx="163">
                  <c:v>4.9696100000000003</c:v>
                </c:pt>
                <c:pt idx="164">
                  <c:v>4.9748799999999997</c:v>
                </c:pt>
                <c:pt idx="165">
                  <c:v>4.9801500000000001</c:v>
                </c:pt>
                <c:pt idx="166">
                  <c:v>4.9854200000000004</c:v>
                </c:pt>
                <c:pt idx="167">
                  <c:v>4.9906900000000034</c:v>
                </c:pt>
                <c:pt idx="168">
                  <c:v>4.9959600000000002</c:v>
                </c:pt>
                <c:pt idx="169">
                  <c:v>5.0012300000000014</c:v>
                </c:pt>
                <c:pt idx="170">
                  <c:v>5.0065</c:v>
                </c:pt>
                <c:pt idx="171">
                  <c:v>5.0117700000000003</c:v>
                </c:pt>
                <c:pt idx="172">
                  <c:v>5.0170399999999917</c:v>
                </c:pt>
                <c:pt idx="173">
                  <c:v>5.0223099999999956</c:v>
                </c:pt>
                <c:pt idx="174">
                  <c:v>5.0275799999999897</c:v>
                </c:pt>
                <c:pt idx="175">
                  <c:v>5.0328499999999998</c:v>
                </c:pt>
                <c:pt idx="176">
                  <c:v>5.0381200000000002</c:v>
                </c:pt>
                <c:pt idx="177">
                  <c:v>5.0433900000000014</c:v>
                </c:pt>
                <c:pt idx="178">
                  <c:v>5.0486600000000088</c:v>
                </c:pt>
                <c:pt idx="179">
                  <c:v>5.0539299999999976</c:v>
                </c:pt>
                <c:pt idx="180">
                  <c:v>5.0592000000000024</c:v>
                </c:pt>
                <c:pt idx="181">
                  <c:v>5.0644699999999956</c:v>
                </c:pt>
                <c:pt idx="182">
                  <c:v>5.0697400000000004</c:v>
                </c:pt>
                <c:pt idx="183">
                  <c:v>5.0750099999999998</c:v>
                </c:pt>
                <c:pt idx="184">
                  <c:v>5.0802800000000001</c:v>
                </c:pt>
                <c:pt idx="185">
                  <c:v>5.0855499999999996</c:v>
                </c:pt>
                <c:pt idx="186">
                  <c:v>5.0908199999999955</c:v>
                </c:pt>
                <c:pt idx="187">
                  <c:v>5.0960900000000002</c:v>
                </c:pt>
                <c:pt idx="188">
                  <c:v>5.1013600000000014</c:v>
                </c:pt>
                <c:pt idx="189">
                  <c:v>5.10663</c:v>
                </c:pt>
                <c:pt idx="190">
                  <c:v>5.1118999999999986</c:v>
                </c:pt>
                <c:pt idx="191">
                  <c:v>5.1171699999999909</c:v>
                </c:pt>
                <c:pt idx="192">
                  <c:v>5.1224399999999868</c:v>
                </c:pt>
                <c:pt idx="193">
                  <c:v>5.1277099999999898</c:v>
                </c:pt>
                <c:pt idx="194">
                  <c:v>5.1329799999999945</c:v>
                </c:pt>
                <c:pt idx="195">
                  <c:v>5.1382500000000002</c:v>
                </c:pt>
                <c:pt idx="196">
                  <c:v>5.1435199999999908</c:v>
                </c:pt>
                <c:pt idx="197">
                  <c:v>5.14879</c:v>
                </c:pt>
                <c:pt idx="198">
                  <c:v>5.1540599999999888</c:v>
                </c:pt>
                <c:pt idx="199">
                  <c:v>5.1593299999999997</c:v>
                </c:pt>
                <c:pt idx="200">
                  <c:v>5.1645999999999868</c:v>
                </c:pt>
                <c:pt idx="201">
                  <c:v>5.1698699999999995</c:v>
                </c:pt>
                <c:pt idx="202">
                  <c:v>5.1751399999999945</c:v>
                </c:pt>
                <c:pt idx="203">
                  <c:v>5.1804099999999966</c:v>
                </c:pt>
                <c:pt idx="204">
                  <c:v>5.1856799999999996</c:v>
                </c:pt>
                <c:pt idx="205">
                  <c:v>5.1909499999999946</c:v>
                </c:pt>
                <c:pt idx="206">
                  <c:v>5.1962200000000003</c:v>
                </c:pt>
                <c:pt idx="207">
                  <c:v>5.2014900000000024</c:v>
                </c:pt>
                <c:pt idx="208">
                  <c:v>5.2067600000000089</c:v>
                </c:pt>
                <c:pt idx="209">
                  <c:v>5.2120299999999986</c:v>
                </c:pt>
                <c:pt idx="210">
                  <c:v>5.2172999999999998</c:v>
                </c:pt>
                <c:pt idx="211">
                  <c:v>5.2225699999999966</c:v>
                </c:pt>
                <c:pt idx="212">
                  <c:v>5.2278399999999907</c:v>
                </c:pt>
                <c:pt idx="213">
                  <c:v>5.2331099999999999</c:v>
                </c:pt>
                <c:pt idx="214">
                  <c:v>5.2383800000000003</c:v>
                </c:pt>
                <c:pt idx="215">
                  <c:v>5.2436500000000024</c:v>
                </c:pt>
                <c:pt idx="216">
                  <c:v>5.24892</c:v>
                </c:pt>
                <c:pt idx="217">
                  <c:v>5.2541899999999906</c:v>
                </c:pt>
                <c:pt idx="218">
                  <c:v>5.2594600000000034</c:v>
                </c:pt>
                <c:pt idx="219">
                  <c:v>5.2647299999999966</c:v>
                </c:pt>
                <c:pt idx="220">
                  <c:v>5.2700000000000014</c:v>
                </c:pt>
                <c:pt idx="221">
                  <c:v>5.2752700000000088</c:v>
                </c:pt>
                <c:pt idx="222">
                  <c:v>5.2805400000000002</c:v>
                </c:pt>
                <c:pt idx="223">
                  <c:v>5.2858099999999997</c:v>
                </c:pt>
                <c:pt idx="224">
                  <c:v>5.29108</c:v>
                </c:pt>
                <c:pt idx="225">
                  <c:v>5.2963500000000003</c:v>
                </c:pt>
                <c:pt idx="226">
                  <c:v>5.3016200000000024</c:v>
                </c:pt>
                <c:pt idx="227">
                  <c:v>5.3068900000000001</c:v>
                </c:pt>
                <c:pt idx="228">
                  <c:v>5.3121599999999907</c:v>
                </c:pt>
                <c:pt idx="229">
                  <c:v>5.3174299999999945</c:v>
                </c:pt>
                <c:pt idx="230">
                  <c:v>5.3226999999999967</c:v>
                </c:pt>
                <c:pt idx="231">
                  <c:v>5.3279699999999899</c:v>
                </c:pt>
                <c:pt idx="232">
                  <c:v>5.3332400000000089</c:v>
                </c:pt>
                <c:pt idx="233">
                  <c:v>5.3385099999999976</c:v>
                </c:pt>
                <c:pt idx="234">
                  <c:v>5.3437799999999998</c:v>
                </c:pt>
                <c:pt idx="235">
                  <c:v>5.3490500000000001</c:v>
                </c:pt>
                <c:pt idx="236">
                  <c:v>5.3543199999999906</c:v>
                </c:pt>
                <c:pt idx="237">
                  <c:v>5.3595899999999945</c:v>
                </c:pt>
                <c:pt idx="238">
                  <c:v>5.3648599999999886</c:v>
                </c:pt>
                <c:pt idx="239">
                  <c:v>5.3701299999999996</c:v>
                </c:pt>
                <c:pt idx="240">
                  <c:v>5.3754</c:v>
                </c:pt>
                <c:pt idx="241">
                  <c:v>5.3806700000000003</c:v>
                </c:pt>
                <c:pt idx="242">
                  <c:v>5.3859399999999917</c:v>
                </c:pt>
                <c:pt idx="243">
                  <c:v>5.3912100000000001</c:v>
                </c:pt>
                <c:pt idx="244">
                  <c:v>5.3964799999999986</c:v>
                </c:pt>
                <c:pt idx="245">
                  <c:v>5.4017500000000034</c:v>
                </c:pt>
                <c:pt idx="246">
                  <c:v>5.4070200000000002</c:v>
                </c:pt>
                <c:pt idx="247">
                  <c:v>5.4122900000000014</c:v>
                </c:pt>
                <c:pt idx="248">
                  <c:v>5.4175599999999955</c:v>
                </c:pt>
                <c:pt idx="249">
                  <c:v>5.4228299999999976</c:v>
                </c:pt>
                <c:pt idx="250">
                  <c:v>5.4280999999999997</c:v>
                </c:pt>
                <c:pt idx="251">
                  <c:v>5.4333700000000089</c:v>
                </c:pt>
                <c:pt idx="252">
                  <c:v>5.438640000000011</c:v>
                </c:pt>
                <c:pt idx="253">
                  <c:v>5.4439099999999998</c:v>
                </c:pt>
                <c:pt idx="254">
                  <c:v>5.4491800000000001</c:v>
                </c:pt>
                <c:pt idx="255">
                  <c:v>5.4544499999999996</c:v>
                </c:pt>
                <c:pt idx="256">
                  <c:v>5.4597200000000088</c:v>
                </c:pt>
                <c:pt idx="257">
                  <c:v>5.4649899999999887</c:v>
                </c:pt>
                <c:pt idx="258">
                  <c:v>5.470260000000013</c:v>
                </c:pt>
                <c:pt idx="259">
                  <c:v>5.47553</c:v>
                </c:pt>
                <c:pt idx="260">
                  <c:v>5.4808000000000003</c:v>
                </c:pt>
                <c:pt idx="261">
                  <c:v>5.4860700000000024</c:v>
                </c:pt>
                <c:pt idx="262">
                  <c:v>5.491340000000009</c:v>
                </c:pt>
                <c:pt idx="263">
                  <c:v>5.4966100000000004</c:v>
                </c:pt>
                <c:pt idx="264">
                  <c:v>5.5018799999999999</c:v>
                </c:pt>
                <c:pt idx="265">
                  <c:v>5.5071499999999975</c:v>
                </c:pt>
                <c:pt idx="266">
                  <c:v>5.5124199999999908</c:v>
                </c:pt>
                <c:pt idx="267">
                  <c:v>5.51769</c:v>
                </c:pt>
                <c:pt idx="268">
                  <c:v>5.5229599999999888</c:v>
                </c:pt>
              </c:numCache>
            </c:numRef>
          </c:xVal>
          <c:yVal>
            <c:numRef>
              <c:f>'1cm'!$F$105:$F$373</c:f>
              <c:numCache>
                <c:formatCode>General</c:formatCode>
                <c:ptCount val="269"/>
                <c:pt idx="0">
                  <c:v>0.88465800000000105</c:v>
                </c:pt>
                <c:pt idx="1">
                  <c:v>0.81964600000000054</c:v>
                </c:pt>
                <c:pt idx="2">
                  <c:v>0.77259500000000181</c:v>
                </c:pt>
                <c:pt idx="3">
                  <c:v>0.77501800000000054</c:v>
                </c:pt>
                <c:pt idx="4">
                  <c:v>0.7720040000000018</c:v>
                </c:pt>
                <c:pt idx="5">
                  <c:v>0.76721100000000053</c:v>
                </c:pt>
                <c:pt idx="6">
                  <c:v>0.74823800000000051</c:v>
                </c:pt>
                <c:pt idx="7">
                  <c:v>0.72008800000000051</c:v>
                </c:pt>
                <c:pt idx="8">
                  <c:v>0.73864200000000169</c:v>
                </c:pt>
                <c:pt idx="9">
                  <c:v>0.73483400000000054</c:v>
                </c:pt>
                <c:pt idx="10">
                  <c:v>0.68773900000000154</c:v>
                </c:pt>
                <c:pt idx="11">
                  <c:v>0.70133900000000005</c:v>
                </c:pt>
                <c:pt idx="12">
                  <c:v>0.73603100000000055</c:v>
                </c:pt>
                <c:pt idx="13">
                  <c:v>0.71088500000000054</c:v>
                </c:pt>
                <c:pt idx="14">
                  <c:v>0.69615900000000153</c:v>
                </c:pt>
                <c:pt idx="15">
                  <c:v>0.65277400000000185</c:v>
                </c:pt>
                <c:pt idx="16">
                  <c:v>0.71279900000000185</c:v>
                </c:pt>
                <c:pt idx="17">
                  <c:v>0.74316900000000052</c:v>
                </c:pt>
                <c:pt idx="18">
                  <c:v>0.71169800000000183</c:v>
                </c:pt>
                <c:pt idx="19">
                  <c:v>0.66591300000000053</c:v>
                </c:pt>
                <c:pt idx="20">
                  <c:v>0.70731500000000003</c:v>
                </c:pt>
                <c:pt idx="21">
                  <c:v>0.72928000000000004</c:v>
                </c:pt>
                <c:pt idx="22">
                  <c:v>0.72942000000000051</c:v>
                </c:pt>
                <c:pt idx="23">
                  <c:v>0.71335700000000002</c:v>
                </c:pt>
                <c:pt idx="24">
                  <c:v>0.73110100000000056</c:v>
                </c:pt>
                <c:pt idx="25">
                  <c:v>0.73231400000000002</c:v>
                </c:pt>
                <c:pt idx="26">
                  <c:v>0.72473300000000052</c:v>
                </c:pt>
                <c:pt idx="27">
                  <c:v>0.69663500000000156</c:v>
                </c:pt>
                <c:pt idx="28">
                  <c:v>0.75432200000000005</c:v>
                </c:pt>
                <c:pt idx="29">
                  <c:v>0.710372</c:v>
                </c:pt>
                <c:pt idx="30">
                  <c:v>0.73524200000000051</c:v>
                </c:pt>
                <c:pt idx="31">
                  <c:v>0.784883</c:v>
                </c:pt>
                <c:pt idx="32">
                  <c:v>0.76264900000000224</c:v>
                </c:pt>
                <c:pt idx="33">
                  <c:v>0.76332400000000056</c:v>
                </c:pt>
                <c:pt idx="34">
                  <c:v>0.77431900000000053</c:v>
                </c:pt>
                <c:pt idx="35">
                  <c:v>0.80279600000000051</c:v>
                </c:pt>
                <c:pt idx="36">
                  <c:v>0.83370400000000155</c:v>
                </c:pt>
                <c:pt idx="37">
                  <c:v>0.83823500000000051</c:v>
                </c:pt>
                <c:pt idx="38">
                  <c:v>0.87892300000000156</c:v>
                </c:pt>
                <c:pt idx="39">
                  <c:v>0.90544999999999998</c:v>
                </c:pt>
                <c:pt idx="40">
                  <c:v>0.89999700000000005</c:v>
                </c:pt>
                <c:pt idx="41">
                  <c:v>0.96738599999999997</c:v>
                </c:pt>
                <c:pt idx="42">
                  <c:v>1.00745</c:v>
                </c:pt>
                <c:pt idx="43">
                  <c:v>1.1061100000000001</c:v>
                </c:pt>
                <c:pt idx="44">
                  <c:v>1.2233799999999977</c:v>
                </c:pt>
                <c:pt idx="45">
                  <c:v>1.3304800000000001</c:v>
                </c:pt>
                <c:pt idx="46">
                  <c:v>1.4033399999999974</c:v>
                </c:pt>
                <c:pt idx="47">
                  <c:v>1.58561</c:v>
                </c:pt>
                <c:pt idx="48">
                  <c:v>1.8109299999999979</c:v>
                </c:pt>
                <c:pt idx="49">
                  <c:v>2.0783399999999999</c:v>
                </c:pt>
                <c:pt idx="50">
                  <c:v>2.48238</c:v>
                </c:pt>
                <c:pt idx="51">
                  <c:v>3.0498799999999977</c:v>
                </c:pt>
                <c:pt idx="52">
                  <c:v>3.6126999999999967</c:v>
                </c:pt>
                <c:pt idx="53">
                  <c:v>4.1861199999999945</c:v>
                </c:pt>
                <c:pt idx="54">
                  <c:v>4.6563699999999999</c:v>
                </c:pt>
                <c:pt idx="55">
                  <c:v>4.8913400000000014</c:v>
                </c:pt>
                <c:pt idx="56">
                  <c:v>5.0309099999999995</c:v>
                </c:pt>
                <c:pt idx="57">
                  <c:v>5.0449999999999955</c:v>
                </c:pt>
                <c:pt idx="58">
                  <c:v>4.9251399999999945</c:v>
                </c:pt>
                <c:pt idx="59">
                  <c:v>4.7034200000000004</c:v>
                </c:pt>
                <c:pt idx="60">
                  <c:v>4.2631499999999996</c:v>
                </c:pt>
                <c:pt idx="61">
                  <c:v>3.6507999999999998</c:v>
                </c:pt>
                <c:pt idx="62">
                  <c:v>3.0342899999999977</c:v>
                </c:pt>
                <c:pt idx="63">
                  <c:v>2.4962499999999923</c:v>
                </c:pt>
                <c:pt idx="64">
                  <c:v>2.1209600000000002</c:v>
                </c:pt>
                <c:pt idx="65">
                  <c:v>1.8334199999999998</c:v>
                </c:pt>
                <c:pt idx="66">
                  <c:v>1.5929800000000001</c:v>
                </c:pt>
                <c:pt idx="67">
                  <c:v>1.419129999999996</c:v>
                </c:pt>
                <c:pt idx="68">
                  <c:v>1.2551299999999974</c:v>
                </c:pt>
                <c:pt idx="69">
                  <c:v>1.1681100000000024</c:v>
                </c:pt>
                <c:pt idx="70">
                  <c:v>1.0661800000000001</c:v>
                </c:pt>
                <c:pt idx="71">
                  <c:v>1.0275599999999998</c:v>
                </c:pt>
                <c:pt idx="72">
                  <c:v>0.97825200000000001</c:v>
                </c:pt>
                <c:pt idx="73">
                  <c:v>0.92963900000000155</c:v>
                </c:pt>
                <c:pt idx="74">
                  <c:v>0.91764100000000182</c:v>
                </c:pt>
                <c:pt idx="75">
                  <c:v>0.89685100000000151</c:v>
                </c:pt>
                <c:pt idx="76">
                  <c:v>0.84443400000000002</c:v>
                </c:pt>
                <c:pt idx="77">
                  <c:v>0.78963700000000003</c:v>
                </c:pt>
                <c:pt idx="78">
                  <c:v>0.77891800000000055</c:v>
                </c:pt>
                <c:pt idx="79">
                  <c:v>0.74594800000000183</c:v>
                </c:pt>
                <c:pt idx="80">
                  <c:v>0.73941000000000001</c:v>
                </c:pt>
                <c:pt idx="81">
                  <c:v>0.75297500000000184</c:v>
                </c:pt>
                <c:pt idx="82">
                  <c:v>0.71709100000000181</c:v>
                </c:pt>
                <c:pt idx="83">
                  <c:v>0.74514200000000053</c:v>
                </c:pt>
                <c:pt idx="84">
                  <c:v>0.738236</c:v>
                </c:pt>
                <c:pt idx="85">
                  <c:v>0.71943199999999996</c:v>
                </c:pt>
                <c:pt idx="86">
                  <c:v>0.71473000000000053</c:v>
                </c:pt>
                <c:pt idx="87">
                  <c:v>0.71402000000000054</c:v>
                </c:pt>
                <c:pt idx="88">
                  <c:v>0.72839700000000052</c:v>
                </c:pt>
                <c:pt idx="89">
                  <c:v>0.71987900000000182</c:v>
                </c:pt>
                <c:pt idx="90">
                  <c:v>0.71703800000000051</c:v>
                </c:pt>
                <c:pt idx="91">
                  <c:v>0.7296320000000005</c:v>
                </c:pt>
                <c:pt idx="92">
                  <c:v>0.67825700000000055</c:v>
                </c:pt>
                <c:pt idx="93">
                  <c:v>0.6704590000000018</c:v>
                </c:pt>
                <c:pt idx="94">
                  <c:v>0.67374000000000211</c:v>
                </c:pt>
                <c:pt idx="95">
                  <c:v>0.67284700000000186</c:v>
                </c:pt>
                <c:pt idx="96">
                  <c:v>0.70839900000000056</c:v>
                </c:pt>
                <c:pt idx="97">
                  <c:v>0.70467300000000055</c:v>
                </c:pt>
                <c:pt idx="98">
                  <c:v>0.70960000000000056</c:v>
                </c:pt>
                <c:pt idx="99">
                  <c:v>0.71187300000000053</c:v>
                </c:pt>
                <c:pt idx="100">
                  <c:v>0.73711599999999999</c:v>
                </c:pt>
                <c:pt idx="101">
                  <c:v>0.65761300000000056</c:v>
                </c:pt>
                <c:pt idx="102">
                  <c:v>0.7518850000000018</c:v>
                </c:pt>
                <c:pt idx="103">
                  <c:v>0.73189500000000185</c:v>
                </c:pt>
                <c:pt idx="104">
                  <c:v>0.74168900000000182</c:v>
                </c:pt>
                <c:pt idx="105">
                  <c:v>0.73046699999999831</c:v>
                </c:pt>
                <c:pt idx="106">
                  <c:v>0.74763200000000052</c:v>
                </c:pt>
                <c:pt idx="107">
                  <c:v>0.76491000000000053</c:v>
                </c:pt>
                <c:pt idx="108">
                  <c:v>0.78194500000000056</c:v>
                </c:pt>
                <c:pt idx="109">
                  <c:v>0.77423500000000056</c:v>
                </c:pt>
                <c:pt idx="110">
                  <c:v>0.78130999999999851</c:v>
                </c:pt>
                <c:pt idx="111">
                  <c:v>0.80280600000000002</c:v>
                </c:pt>
                <c:pt idx="112">
                  <c:v>0.82424700000000051</c:v>
                </c:pt>
                <c:pt idx="113">
                  <c:v>0.86217400000000055</c:v>
                </c:pt>
                <c:pt idx="114">
                  <c:v>0.87749700000000053</c:v>
                </c:pt>
                <c:pt idx="115">
                  <c:v>0.94045100000000004</c:v>
                </c:pt>
                <c:pt idx="116">
                  <c:v>1.00258</c:v>
                </c:pt>
                <c:pt idx="117">
                  <c:v>1.0649599999999999</c:v>
                </c:pt>
                <c:pt idx="118">
                  <c:v>1.1645500000000024</c:v>
                </c:pt>
                <c:pt idx="119">
                  <c:v>1.25217</c:v>
                </c:pt>
                <c:pt idx="120">
                  <c:v>1.3556899999999998</c:v>
                </c:pt>
                <c:pt idx="121">
                  <c:v>1.52003</c:v>
                </c:pt>
                <c:pt idx="122">
                  <c:v>1.7202500000000001</c:v>
                </c:pt>
                <c:pt idx="123">
                  <c:v>2.04026</c:v>
                </c:pt>
                <c:pt idx="124">
                  <c:v>2.4039999999999999</c:v>
                </c:pt>
                <c:pt idx="125">
                  <c:v>2.9115199999999977</c:v>
                </c:pt>
                <c:pt idx="126">
                  <c:v>3.4709399999999997</c:v>
                </c:pt>
                <c:pt idx="127">
                  <c:v>4.0566700000000004</c:v>
                </c:pt>
                <c:pt idx="128">
                  <c:v>4.5242299999999975</c:v>
                </c:pt>
                <c:pt idx="129">
                  <c:v>4.8268999999999966</c:v>
                </c:pt>
                <c:pt idx="130">
                  <c:v>5.0356300000000003</c:v>
                </c:pt>
                <c:pt idx="131">
                  <c:v>5.0404299999999997</c:v>
                </c:pt>
                <c:pt idx="132">
                  <c:v>5.0024999999999995</c:v>
                </c:pt>
                <c:pt idx="133">
                  <c:v>4.7199600000000004</c:v>
                </c:pt>
                <c:pt idx="134">
                  <c:v>4.2994300000000001</c:v>
                </c:pt>
                <c:pt idx="135">
                  <c:v>3.6933000000000002</c:v>
                </c:pt>
                <c:pt idx="136">
                  <c:v>3.0929499999999943</c:v>
                </c:pt>
                <c:pt idx="137">
                  <c:v>2.5161699999999967</c:v>
                </c:pt>
                <c:pt idx="138">
                  <c:v>2.1118699999999948</c:v>
                </c:pt>
                <c:pt idx="139">
                  <c:v>1.7939499999999979</c:v>
                </c:pt>
                <c:pt idx="140">
                  <c:v>1.61337</c:v>
                </c:pt>
                <c:pt idx="141">
                  <c:v>1.4157899999999974</c:v>
                </c:pt>
                <c:pt idx="142">
                  <c:v>1.2959799999999977</c:v>
                </c:pt>
                <c:pt idx="143">
                  <c:v>1.1458899999999999</c:v>
                </c:pt>
                <c:pt idx="144">
                  <c:v>1.07822</c:v>
                </c:pt>
                <c:pt idx="145">
                  <c:v>1.0343</c:v>
                </c:pt>
                <c:pt idx="146">
                  <c:v>0.96965000000000168</c:v>
                </c:pt>
                <c:pt idx="147">
                  <c:v>0.87612300000000054</c:v>
                </c:pt>
                <c:pt idx="148">
                  <c:v>0.8840139999999983</c:v>
                </c:pt>
                <c:pt idx="149">
                  <c:v>0.84091199999999999</c:v>
                </c:pt>
                <c:pt idx="150">
                  <c:v>0.80626299999999818</c:v>
                </c:pt>
                <c:pt idx="151">
                  <c:v>0.78846499999999831</c:v>
                </c:pt>
                <c:pt idx="152">
                  <c:v>0.79954800000000004</c:v>
                </c:pt>
                <c:pt idx="153">
                  <c:v>0.78958199999999856</c:v>
                </c:pt>
                <c:pt idx="154">
                  <c:v>0.76391400000000054</c:v>
                </c:pt>
                <c:pt idx="155">
                  <c:v>0.75162400000000185</c:v>
                </c:pt>
                <c:pt idx="156">
                  <c:v>0.70235900000000051</c:v>
                </c:pt>
                <c:pt idx="157">
                  <c:v>0.71357000000000004</c:v>
                </c:pt>
                <c:pt idx="158">
                  <c:v>0.72092200000000051</c:v>
                </c:pt>
                <c:pt idx="159">
                  <c:v>0.71985400000000055</c:v>
                </c:pt>
                <c:pt idx="160">
                  <c:v>0.72801700000000003</c:v>
                </c:pt>
                <c:pt idx="161">
                  <c:v>0.74996000000000052</c:v>
                </c:pt>
                <c:pt idx="162">
                  <c:v>0.75972700000000182</c:v>
                </c:pt>
                <c:pt idx="163">
                  <c:v>0.68344400000000005</c:v>
                </c:pt>
                <c:pt idx="164">
                  <c:v>0.70583300000000004</c:v>
                </c:pt>
                <c:pt idx="165">
                  <c:v>0.70871700000000004</c:v>
                </c:pt>
                <c:pt idx="166">
                  <c:v>0.69745199999999996</c:v>
                </c:pt>
                <c:pt idx="167">
                  <c:v>0.73839200000000005</c:v>
                </c:pt>
                <c:pt idx="168">
                  <c:v>0.70289700000000055</c:v>
                </c:pt>
                <c:pt idx="169">
                  <c:v>0.74135200000000001</c:v>
                </c:pt>
                <c:pt idx="170">
                  <c:v>0.71933900000000051</c:v>
                </c:pt>
                <c:pt idx="171">
                  <c:v>0.72405000000000053</c:v>
                </c:pt>
                <c:pt idx="172">
                  <c:v>0.70570800000000056</c:v>
                </c:pt>
                <c:pt idx="173">
                  <c:v>0.69735800000000003</c:v>
                </c:pt>
                <c:pt idx="174">
                  <c:v>0.69801000000000002</c:v>
                </c:pt>
                <c:pt idx="175">
                  <c:v>0.7332420000000005</c:v>
                </c:pt>
                <c:pt idx="176">
                  <c:v>0.71321199999999996</c:v>
                </c:pt>
                <c:pt idx="177">
                  <c:v>0.67907000000000184</c:v>
                </c:pt>
                <c:pt idx="178">
                  <c:v>0.72134100000000057</c:v>
                </c:pt>
                <c:pt idx="179">
                  <c:v>0.75697100000000184</c:v>
                </c:pt>
                <c:pt idx="180">
                  <c:v>0.78753899999999843</c:v>
                </c:pt>
                <c:pt idx="181">
                  <c:v>0.79602900000000054</c:v>
                </c:pt>
                <c:pt idx="182">
                  <c:v>0.80203199999999997</c:v>
                </c:pt>
                <c:pt idx="183">
                  <c:v>0.7780000000000018</c:v>
                </c:pt>
                <c:pt idx="184">
                  <c:v>0.79677300000000051</c:v>
                </c:pt>
                <c:pt idx="185">
                  <c:v>0.82798000000000005</c:v>
                </c:pt>
                <c:pt idx="186">
                  <c:v>0.83446699999999818</c:v>
                </c:pt>
                <c:pt idx="187">
                  <c:v>0.90853799999999818</c:v>
                </c:pt>
                <c:pt idx="188">
                  <c:v>0.96904700000000155</c:v>
                </c:pt>
                <c:pt idx="189">
                  <c:v>1.0048299999999977</c:v>
                </c:pt>
                <c:pt idx="190">
                  <c:v>1.00268</c:v>
                </c:pt>
                <c:pt idx="191">
                  <c:v>1.04328</c:v>
                </c:pt>
                <c:pt idx="192">
                  <c:v>1.14842</c:v>
                </c:pt>
                <c:pt idx="193">
                  <c:v>1.2787899999999999</c:v>
                </c:pt>
                <c:pt idx="194">
                  <c:v>1.38619</c:v>
                </c:pt>
                <c:pt idx="195">
                  <c:v>1.56121</c:v>
                </c:pt>
                <c:pt idx="196">
                  <c:v>1.77254</c:v>
                </c:pt>
                <c:pt idx="197">
                  <c:v>2.0379499999999977</c:v>
                </c:pt>
                <c:pt idx="198">
                  <c:v>2.4051399999999998</c:v>
                </c:pt>
                <c:pt idx="199">
                  <c:v>2.7773400000000001</c:v>
                </c:pt>
                <c:pt idx="200">
                  <c:v>3.3156699999999923</c:v>
                </c:pt>
                <c:pt idx="201">
                  <c:v>3.8583999999999987</c:v>
                </c:pt>
                <c:pt idx="202">
                  <c:v>4.34152</c:v>
                </c:pt>
                <c:pt idx="203">
                  <c:v>4.6807499999999997</c:v>
                </c:pt>
                <c:pt idx="204">
                  <c:v>4.9541099999999956</c:v>
                </c:pt>
                <c:pt idx="205">
                  <c:v>5.048</c:v>
                </c:pt>
                <c:pt idx="206">
                  <c:v>4.9490200000000089</c:v>
                </c:pt>
                <c:pt idx="207">
                  <c:v>4.7417700000000034</c:v>
                </c:pt>
                <c:pt idx="208">
                  <c:v>4.3289399999999887</c:v>
                </c:pt>
                <c:pt idx="209">
                  <c:v>3.6738599999999977</c:v>
                </c:pt>
                <c:pt idx="210">
                  <c:v>3.0331700000000001</c:v>
                </c:pt>
                <c:pt idx="211">
                  <c:v>2.4933800000000002</c:v>
                </c:pt>
                <c:pt idx="212">
                  <c:v>2.0969699999999967</c:v>
                </c:pt>
                <c:pt idx="213">
                  <c:v>1.85093</c:v>
                </c:pt>
                <c:pt idx="214">
                  <c:v>1.59334</c:v>
                </c:pt>
                <c:pt idx="215">
                  <c:v>1.3792500000000001</c:v>
                </c:pt>
                <c:pt idx="216">
                  <c:v>1.28233</c:v>
                </c:pt>
                <c:pt idx="217">
                  <c:v>1.15317</c:v>
                </c:pt>
                <c:pt idx="218">
                  <c:v>1.0870299999999979</c:v>
                </c:pt>
                <c:pt idx="219">
                  <c:v>1.0058799999999977</c:v>
                </c:pt>
                <c:pt idx="220">
                  <c:v>0.989316999999998</c:v>
                </c:pt>
                <c:pt idx="221">
                  <c:v>0.94093599999999999</c:v>
                </c:pt>
                <c:pt idx="222">
                  <c:v>0.89293500000000003</c:v>
                </c:pt>
                <c:pt idx="223">
                  <c:v>0.85825300000000004</c:v>
                </c:pt>
                <c:pt idx="224">
                  <c:v>0.81885500000000155</c:v>
                </c:pt>
                <c:pt idx="225">
                  <c:v>0.83924300000000052</c:v>
                </c:pt>
                <c:pt idx="226">
                  <c:v>0.80784500000000181</c:v>
                </c:pt>
                <c:pt idx="227">
                  <c:v>0.75610800000000056</c:v>
                </c:pt>
                <c:pt idx="228">
                  <c:v>0.76168100000000183</c:v>
                </c:pt>
                <c:pt idx="229">
                  <c:v>0.75297900000000184</c:v>
                </c:pt>
                <c:pt idx="230">
                  <c:v>0.72614000000000056</c:v>
                </c:pt>
                <c:pt idx="231">
                  <c:v>0.72118000000000004</c:v>
                </c:pt>
                <c:pt idx="232">
                  <c:v>0.73186300000000004</c:v>
                </c:pt>
                <c:pt idx="233">
                  <c:v>0.68211699999999831</c:v>
                </c:pt>
                <c:pt idx="234">
                  <c:v>0.73900600000000005</c:v>
                </c:pt>
                <c:pt idx="235">
                  <c:v>0.72782200000000052</c:v>
                </c:pt>
                <c:pt idx="236">
                  <c:v>0.73010400000000053</c:v>
                </c:pt>
                <c:pt idx="237">
                  <c:v>0.69744600000000001</c:v>
                </c:pt>
                <c:pt idx="238">
                  <c:v>0.74833700000000003</c:v>
                </c:pt>
                <c:pt idx="239">
                  <c:v>0.72014500000000181</c:v>
                </c:pt>
                <c:pt idx="240">
                  <c:v>0.70950100000000005</c:v>
                </c:pt>
                <c:pt idx="241">
                  <c:v>0.738564</c:v>
                </c:pt>
                <c:pt idx="242">
                  <c:v>0.67725100000000182</c:v>
                </c:pt>
                <c:pt idx="243">
                  <c:v>0.69965000000000155</c:v>
                </c:pt>
                <c:pt idx="244">
                  <c:v>0.69303800000000004</c:v>
                </c:pt>
                <c:pt idx="245">
                  <c:v>0.72824800000000056</c:v>
                </c:pt>
                <c:pt idx="246">
                  <c:v>0.74204400000000181</c:v>
                </c:pt>
                <c:pt idx="247">
                  <c:v>0.74115000000000053</c:v>
                </c:pt>
                <c:pt idx="248">
                  <c:v>0.70603800000000005</c:v>
                </c:pt>
                <c:pt idx="249">
                  <c:v>0.71621900000000005</c:v>
                </c:pt>
                <c:pt idx="250">
                  <c:v>0.72683400000000054</c:v>
                </c:pt>
                <c:pt idx="251">
                  <c:v>0.7224970000000005</c:v>
                </c:pt>
                <c:pt idx="252">
                  <c:v>0.73907200000000051</c:v>
                </c:pt>
                <c:pt idx="253">
                  <c:v>0.73148800000000003</c:v>
                </c:pt>
                <c:pt idx="254">
                  <c:v>0.7375700000000005</c:v>
                </c:pt>
                <c:pt idx="255">
                  <c:v>0.71138299999999843</c:v>
                </c:pt>
                <c:pt idx="256">
                  <c:v>0.759216</c:v>
                </c:pt>
                <c:pt idx="257">
                  <c:v>0.75934900000000183</c:v>
                </c:pt>
                <c:pt idx="258">
                  <c:v>0.78914800000000052</c:v>
                </c:pt>
                <c:pt idx="259">
                  <c:v>0.83351799999999832</c:v>
                </c:pt>
                <c:pt idx="260">
                  <c:v>0.84910300000000005</c:v>
                </c:pt>
                <c:pt idx="261">
                  <c:v>0.86767900000000187</c:v>
                </c:pt>
                <c:pt idx="262">
                  <c:v>0.87191400000000052</c:v>
                </c:pt>
                <c:pt idx="263">
                  <c:v>0.97596900000000053</c:v>
                </c:pt>
                <c:pt idx="264">
                  <c:v>1.00641</c:v>
                </c:pt>
                <c:pt idx="265">
                  <c:v>1.04837</c:v>
                </c:pt>
                <c:pt idx="266">
                  <c:v>1.0955199999999998</c:v>
                </c:pt>
                <c:pt idx="267">
                  <c:v>1.2427699999999979</c:v>
                </c:pt>
                <c:pt idx="268">
                  <c:v>1.3521000000000001</c:v>
                </c:pt>
              </c:numCache>
            </c:numRef>
          </c:yVal>
        </c:ser>
        <c:ser>
          <c:idx val="1"/>
          <c:order val="1"/>
          <c:tx>
            <c:strRef>
              <c:f>'1cm'!$K$102</c:f>
              <c:strCache>
                <c:ptCount val="1"/>
                <c:pt idx="0">
                  <c:v>Baseline</c:v>
                </c:pt>
              </c:strCache>
            </c:strRef>
          </c:tx>
          <c:spPr>
            <a:ln>
              <a:solidFill>
                <a:schemeClr val="bg2"/>
              </a:solidFill>
            </a:ln>
          </c:spPr>
          <c:xVal>
            <c:numRef>
              <c:f>'1cm'!$J$103:$J$104</c:f>
              <c:numCache>
                <c:formatCode>General</c:formatCode>
                <c:ptCount val="2"/>
                <c:pt idx="0">
                  <c:v>4</c:v>
                </c:pt>
                <c:pt idx="1">
                  <c:v>6</c:v>
                </c:pt>
              </c:numCache>
            </c:numRef>
          </c:xVal>
          <c:yVal>
            <c:numRef>
              <c:f>'1cm'!$K$103:$K$104</c:f>
              <c:numCache>
                <c:formatCode>General</c:formatCode>
                <c:ptCount val="2"/>
                <c:pt idx="0">
                  <c:v>0.45</c:v>
                </c:pt>
                <c:pt idx="1">
                  <c:v>0.45</c:v>
                </c:pt>
              </c:numCache>
            </c:numRef>
          </c:yVal>
        </c:ser>
        <c:axId val="76981376"/>
        <c:axId val="76983296"/>
      </c:scatterChart>
      <c:valAx>
        <c:axId val="76981376"/>
        <c:scaling>
          <c:orientation val="minMax"/>
          <c:max val="5.35"/>
          <c:min val="4.2"/>
        </c:scaling>
        <c:axPos val="b"/>
        <c:title>
          <c:tx>
            <c:rich>
              <a:bodyPr/>
              <a:lstStyle/>
              <a:p>
                <a:pPr>
                  <a:defRPr sz="1400" b="0"/>
                </a:pPr>
                <a:r>
                  <a:rPr lang="en-GB" sz="1400" b="0"/>
                  <a:t>Displacement</a:t>
                </a:r>
                <a:r>
                  <a:rPr lang="en-GB" sz="1400" b="0" baseline="0"/>
                  <a:t> (mm)</a:t>
                </a:r>
                <a:endParaRPr lang="en-GB" sz="1400" b="0"/>
              </a:p>
            </c:rich>
          </c:tx>
          <c:layout/>
        </c:title>
        <c:numFmt formatCode="General" sourceLinked="1"/>
        <c:majorTickMark val="none"/>
        <c:tickLblPos val="nextTo"/>
        <c:crossAx val="76983296"/>
        <c:crosses val="autoZero"/>
        <c:crossBetween val="midCat"/>
      </c:valAx>
      <c:valAx>
        <c:axId val="76983296"/>
        <c:scaling>
          <c:orientation val="minMax"/>
        </c:scaling>
        <c:axPos val="l"/>
        <c:title>
          <c:tx>
            <c:rich>
              <a:bodyPr/>
              <a:lstStyle/>
              <a:p>
                <a:pPr>
                  <a:defRPr sz="1400" b="0"/>
                </a:pPr>
                <a:r>
                  <a:rPr lang="en-GB" sz="1400" b="0"/>
                  <a:t>Pixel Value (a.u.)</a:t>
                </a:r>
              </a:p>
            </c:rich>
          </c:tx>
          <c:layout/>
        </c:title>
        <c:numFmt formatCode="General" sourceLinked="1"/>
        <c:majorTickMark val="none"/>
        <c:tickLblPos val="nextTo"/>
        <c:crossAx val="76981376"/>
        <c:crosses val="autoZero"/>
        <c:crossBetween val="midCat"/>
      </c:valAx>
    </c:plotArea>
    <c:plotVisOnly val="1"/>
    <c:dispBlanksAs val="gap"/>
  </c:chart>
  <c:spPr>
    <a:ln>
      <a:solidFill>
        <a:schemeClr val="tx1"/>
      </a:solidFill>
    </a:ln>
  </c:sp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GB"/>
  <c:chart>
    <c:autoTitleDeleted val="1"/>
    <c:plotArea>
      <c:layout>
        <c:manualLayout>
          <c:layoutTarget val="inner"/>
          <c:xMode val="edge"/>
          <c:yMode val="edge"/>
          <c:x val="8.9292591872299848E-2"/>
          <c:y val="3.2709488233481597E-2"/>
          <c:w val="0.88206069381638197"/>
          <c:h val="0.81433888434655499"/>
        </c:manualLayout>
      </c:layout>
      <c:scatterChart>
        <c:scatterStyle val="lineMarker"/>
        <c:ser>
          <c:idx val="0"/>
          <c:order val="0"/>
          <c:spPr>
            <a:ln w="28575">
              <a:noFill/>
            </a:ln>
          </c:spPr>
          <c:marker>
            <c:spPr>
              <a:solidFill>
                <a:srgbClr val="0070C0"/>
              </a:solidFill>
              <a:ln>
                <a:solidFill>
                  <a:srgbClr val="0070C0"/>
                </a:solidFill>
              </a:ln>
            </c:spPr>
          </c:marker>
          <c:trendline>
            <c:trendlineType val="linear"/>
            <c:dispRSqr val="1"/>
            <c:dispEq val="1"/>
            <c:trendlineLbl>
              <c:layout>
                <c:manualLayout>
                  <c:x val="-0.37125062579228441"/>
                  <c:y val="0.17495338254039244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1200"/>
                  </a:pPr>
                  <a:endParaRPr lang="en-US"/>
                </a:p>
              </c:txPr>
            </c:trendlineLbl>
          </c:trendline>
          <c:errBars>
            <c:errDir val="y"/>
            <c:errBarType val="both"/>
            <c:errValType val="cust"/>
            <c:plus>
              <c:numRef>
                <c:f>Sheet1!$N$46:$N$50</c:f>
                <c:numCache>
                  <c:formatCode>General</c:formatCode>
                  <c:ptCount val="5"/>
                  <c:pt idx="0">
                    <c:v>1.2</c:v>
                  </c:pt>
                  <c:pt idx="1">
                    <c:v>1.2</c:v>
                  </c:pt>
                  <c:pt idx="2">
                    <c:v>0.70000000000000151</c:v>
                  </c:pt>
                  <c:pt idx="3">
                    <c:v>4</c:v>
                  </c:pt>
                  <c:pt idx="4">
                    <c:v>1.5</c:v>
                  </c:pt>
                </c:numCache>
              </c:numRef>
            </c:plus>
            <c:minus>
              <c:numRef>
                <c:f>Sheet1!$N$46:$N$50</c:f>
                <c:numCache>
                  <c:formatCode>General</c:formatCode>
                  <c:ptCount val="5"/>
                  <c:pt idx="0">
                    <c:v>1.2</c:v>
                  </c:pt>
                  <c:pt idx="1">
                    <c:v>1.2</c:v>
                  </c:pt>
                  <c:pt idx="2">
                    <c:v>0.70000000000000151</c:v>
                  </c:pt>
                  <c:pt idx="3">
                    <c:v>4</c:v>
                  </c:pt>
                  <c:pt idx="4">
                    <c:v>1.5</c:v>
                  </c:pt>
                </c:numCache>
              </c:numRef>
            </c:minus>
          </c:errBars>
          <c:errBars>
            <c:errDir val="x"/>
            <c:errBarType val="both"/>
            <c:errValType val="cust"/>
            <c:plus>
              <c:numRef>
                <c:f>Sheet1!$J$46:$J$50</c:f>
                <c:numCache>
                  <c:formatCode>General</c:formatCode>
                  <c:ptCount val="5"/>
                  <c:pt idx="0">
                    <c:v>4</c:v>
                  </c:pt>
                  <c:pt idx="1">
                    <c:v>3</c:v>
                  </c:pt>
                  <c:pt idx="2">
                    <c:v>3</c:v>
                  </c:pt>
                  <c:pt idx="3">
                    <c:v>3</c:v>
                  </c:pt>
                  <c:pt idx="4">
                    <c:v>2</c:v>
                  </c:pt>
                </c:numCache>
              </c:numRef>
            </c:plus>
            <c:minus>
              <c:numRef>
                <c:f>Sheet1!$J$46:$J$50</c:f>
                <c:numCache>
                  <c:formatCode>General</c:formatCode>
                  <c:ptCount val="5"/>
                  <c:pt idx="0">
                    <c:v>4</c:v>
                  </c:pt>
                  <c:pt idx="1">
                    <c:v>3</c:v>
                  </c:pt>
                  <c:pt idx="2">
                    <c:v>3</c:v>
                  </c:pt>
                  <c:pt idx="3">
                    <c:v>3</c:v>
                  </c:pt>
                  <c:pt idx="4">
                    <c:v>2</c:v>
                  </c:pt>
                </c:numCache>
              </c:numRef>
            </c:minus>
          </c:errBars>
          <c:xVal>
            <c:numRef>
              <c:f>Sheet1!$I$46:$I$50</c:f>
              <c:numCache>
                <c:formatCode>General</c:formatCode>
                <c:ptCount val="5"/>
                <c:pt idx="0">
                  <c:v>77</c:v>
                </c:pt>
                <c:pt idx="1">
                  <c:v>57</c:v>
                </c:pt>
                <c:pt idx="2">
                  <c:v>47</c:v>
                </c:pt>
                <c:pt idx="3">
                  <c:v>47</c:v>
                </c:pt>
                <c:pt idx="4">
                  <c:v>17</c:v>
                </c:pt>
              </c:numCache>
            </c:numRef>
          </c:xVal>
          <c:yVal>
            <c:numRef>
              <c:f>Sheet1!$M$46:$M$50</c:f>
              <c:numCache>
                <c:formatCode>General</c:formatCode>
                <c:ptCount val="5"/>
                <c:pt idx="0">
                  <c:v>24.6</c:v>
                </c:pt>
                <c:pt idx="1">
                  <c:v>18</c:v>
                </c:pt>
                <c:pt idx="2">
                  <c:v>14.7</c:v>
                </c:pt>
                <c:pt idx="3">
                  <c:v>16</c:v>
                </c:pt>
                <c:pt idx="4">
                  <c:v>6.4</c:v>
                </c:pt>
              </c:numCache>
            </c:numRef>
          </c:yVal>
        </c:ser>
        <c:axId val="78518144"/>
        <c:axId val="78524416"/>
      </c:scatterChart>
      <c:valAx>
        <c:axId val="78518144"/>
        <c:scaling>
          <c:orientation val="minMax"/>
        </c:scaling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GB" sz="1600" b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Monte Carlo PVDR prediction</a:t>
                </a:r>
              </a:p>
            </c:rich>
          </c:tx>
          <c:layout>
            <c:manualLayout>
              <c:xMode val="edge"/>
              <c:yMode val="edge"/>
              <c:x val="0.33455182377253534"/>
              <c:y val="0.90698095872282658"/>
            </c:manualLayout>
          </c:layout>
        </c:title>
        <c:numFmt formatCode="General" sourceLinked="1"/>
        <c:majorTickMark val="none"/>
        <c:tickLblPos val="nextTo"/>
        <c:crossAx val="78524416"/>
        <c:crosses val="autoZero"/>
        <c:crossBetween val="midCat"/>
      </c:valAx>
      <c:valAx>
        <c:axId val="78524416"/>
        <c:scaling>
          <c:orientation val="minMax"/>
        </c:scaling>
        <c:axPos val="l"/>
        <c:title>
          <c:tx>
            <c:rich>
              <a:bodyPr/>
              <a:lstStyle/>
              <a:p>
                <a:pPr>
                  <a:defRPr/>
                </a:pPr>
                <a:r>
                  <a:rPr lang="en-GB" sz="1600" b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Optical CT PVDR</a:t>
                </a:r>
              </a:p>
            </c:rich>
          </c:tx>
          <c:layout>
            <c:manualLayout>
              <c:xMode val="edge"/>
              <c:yMode val="edge"/>
              <c:x val="1.2107276186989698E-2"/>
              <c:y val="0.24930155759913813"/>
            </c:manualLayout>
          </c:layout>
        </c:title>
        <c:numFmt formatCode="General" sourceLinked="1"/>
        <c:majorTickMark val="none"/>
        <c:tickLblPos val="nextTo"/>
        <c:crossAx val="78518144"/>
        <c:crosses val="autoZero"/>
        <c:crossBetween val="midCat"/>
      </c:valAx>
    </c:plotArea>
    <c:plotVisOnly val="1"/>
    <c:dispBlanksAs val="gap"/>
  </c:chart>
  <c:spPr>
    <a:ln>
      <a:solidFill>
        <a:schemeClr val="tx1"/>
      </a:solidFill>
    </a:ln>
  </c:spPr>
  <c:externalData r:id="rId1"/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GB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872987667570907"/>
          <c:y val="3.2709488233481597E-2"/>
          <c:w val="0.84808968336011081"/>
          <c:h val="0.81433888434655499"/>
        </c:manualLayout>
      </c:layout>
      <c:scatterChart>
        <c:scatterStyle val="lineMarker"/>
        <c:ser>
          <c:idx val="0"/>
          <c:order val="0"/>
          <c:spPr>
            <a:ln w="28575">
              <a:noFill/>
            </a:ln>
          </c:spPr>
          <c:marker>
            <c:spPr>
              <a:solidFill>
                <a:srgbClr val="0070C0"/>
              </a:solidFill>
              <a:ln>
                <a:solidFill>
                  <a:srgbClr val="0070C0"/>
                </a:solidFill>
              </a:ln>
            </c:spPr>
          </c:marker>
          <c:trendline>
            <c:trendlineType val="linear"/>
            <c:dispRSqr val="1"/>
            <c:dispEq val="1"/>
            <c:trendlineLbl>
              <c:layout>
                <c:manualLayout>
                  <c:x val="-0.33736629717664485"/>
                  <c:y val="0.20394600858302631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1200"/>
                  </a:pPr>
                  <a:endParaRPr lang="en-US"/>
                </a:p>
              </c:txPr>
            </c:trendlineLbl>
          </c:trendline>
          <c:errBars>
            <c:errDir val="y"/>
            <c:errBarType val="both"/>
            <c:errValType val="cust"/>
            <c:plus>
              <c:numRef>
                <c:f>Sheet1!$N$46:$N$50</c:f>
                <c:numCache>
                  <c:formatCode>General</c:formatCode>
                  <c:ptCount val="5"/>
                  <c:pt idx="0">
                    <c:v>1.2</c:v>
                  </c:pt>
                  <c:pt idx="1">
                    <c:v>1.2</c:v>
                  </c:pt>
                  <c:pt idx="2">
                    <c:v>0.70000000000000151</c:v>
                  </c:pt>
                  <c:pt idx="3">
                    <c:v>4</c:v>
                  </c:pt>
                  <c:pt idx="4">
                    <c:v>1.5</c:v>
                  </c:pt>
                </c:numCache>
              </c:numRef>
            </c:plus>
            <c:minus>
              <c:numRef>
                <c:f>Sheet1!$N$46:$N$50</c:f>
                <c:numCache>
                  <c:formatCode>General</c:formatCode>
                  <c:ptCount val="5"/>
                  <c:pt idx="0">
                    <c:v>1.2</c:v>
                  </c:pt>
                  <c:pt idx="1">
                    <c:v>1.2</c:v>
                  </c:pt>
                  <c:pt idx="2">
                    <c:v>0.70000000000000151</c:v>
                  </c:pt>
                  <c:pt idx="3">
                    <c:v>4</c:v>
                  </c:pt>
                  <c:pt idx="4">
                    <c:v>1.5</c:v>
                  </c:pt>
                </c:numCache>
              </c:numRef>
            </c:minus>
          </c:errBars>
          <c:errBars>
            <c:errDir val="x"/>
            <c:errBarType val="both"/>
            <c:errValType val="cust"/>
            <c:plus>
              <c:numRef>
                <c:f>Sheet1!$J$46:$J$50</c:f>
                <c:numCache>
                  <c:formatCode>General</c:formatCode>
                  <c:ptCount val="5"/>
                  <c:pt idx="0">
                    <c:v>4</c:v>
                  </c:pt>
                  <c:pt idx="1">
                    <c:v>3</c:v>
                  </c:pt>
                  <c:pt idx="2">
                    <c:v>3</c:v>
                  </c:pt>
                  <c:pt idx="3">
                    <c:v>3</c:v>
                  </c:pt>
                  <c:pt idx="4">
                    <c:v>2</c:v>
                  </c:pt>
                </c:numCache>
              </c:numRef>
            </c:plus>
            <c:minus>
              <c:numRef>
                <c:f>Sheet1!$J$46:$J$50</c:f>
                <c:numCache>
                  <c:formatCode>General</c:formatCode>
                  <c:ptCount val="5"/>
                  <c:pt idx="0">
                    <c:v>4</c:v>
                  </c:pt>
                  <c:pt idx="1">
                    <c:v>3</c:v>
                  </c:pt>
                  <c:pt idx="2">
                    <c:v>3</c:v>
                  </c:pt>
                  <c:pt idx="3">
                    <c:v>3</c:v>
                  </c:pt>
                  <c:pt idx="4">
                    <c:v>2</c:v>
                  </c:pt>
                </c:numCache>
              </c:numRef>
            </c:minus>
          </c:errBars>
          <c:xVal>
            <c:numRef>
              <c:f>Sheet1!$I$46:$I$50</c:f>
              <c:numCache>
                <c:formatCode>General</c:formatCode>
                <c:ptCount val="5"/>
                <c:pt idx="0">
                  <c:v>77</c:v>
                </c:pt>
                <c:pt idx="1">
                  <c:v>57</c:v>
                </c:pt>
                <c:pt idx="2">
                  <c:v>47</c:v>
                </c:pt>
                <c:pt idx="3">
                  <c:v>47</c:v>
                </c:pt>
                <c:pt idx="4">
                  <c:v>17</c:v>
                </c:pt>
              </c:numCache>
            </c:numRef>
          </c:xVal>
          <c:yVal>
            <c:numRef>
              <c:f>Sheet1!$M$46:$M$50</c:f>
              <c:numCache>
                <c:formatCode>General</c:formatCode>
                <c:ptCount val="5"/>
                <c:pt idx="0">
                  <c:v>24.6</c:v>
                </c:pt>
                <c:pt idx="1">
                  <c:v>18</c:v>
                </c:pt>
                <c:pt idx="2">
                  <c:v>14.7</c:v>
                </c:pt>
                <c:pt idx="3">
                  <c:v>16</c:v>
                </c:pt>
                <c:pt idx="4">
                  <c:v>6.4</c:v>
                </c:pt>
              </c:numCache>
            </c:numRef>
          </c:yVal>
        </c:ser>
        <c:axId val="78570624"/>
        <c:axId val="78572544"/>
      </c:scatterChart>
      <c:valAx>
        <c:axId val="78570624"/>
        <c:scaling>
          <c:orientation val="minMax"/>
        </c:scaling>
        <c:axPos val="b"/>
        <c:title>
          <c:tx>
            <c:rich>
              <a:bodyPr/>
              <a:lstStyle/>
              <a:p>
                <a:pPr>
                  <a:defRPr sz="1200" b="1"/>
                </a:pPr>
                <a:r>
                  <a:rPr lang="en-GB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Monte Carlo PVDR prediction</a:t>
                </a:r>
              </a:p>
            </c:rich>
          </c:tx>
          <c:layout>
            <c:manualLayout>
              <c:xMode val="edge"/>
              <c:yMode val="edge"/>
              <c:x val="0.33455182377253534"/>
              <c:y val="0.90698095872282658"/>
            </c:manualLayout>
          </c:layout>
        </c:title>
        <c:numFmt formatCode="General" sourceLinked="1"/>
        <c:majorTickMark val="none"/>
        <c:tickLblPos val="nextTo"/>
        <c:crossAx val="78572544"/>
        <c:crosses val="autoZero"/>
        <c:crossBetween val="midCat"/>
      </c:valAx>
      <c:valAx>
        <c:axId val="78572544"/>
        <c:scaling>
          <c:orientation val="minMax"/>
        </c:scaling>
        <c:axPos val="l"/>
        <c:title>
          <c:tx>
            <c:rich>
              <a:bodyPr/>
              <a:lstStyle/>
              <a:p>
                <a:pPr>
                  <a:defRPr sz="1200" b="1"/>
                </a:pPr>
                <a:r>
                  <a:rPr lang="en-GB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Optical CT PVDR</a:t>
                </a:r>
              </a:p>
            </c:rich>
          </c:tx>
          <c:layout>
            <c:manualLayout>
              <c:xMode val="edge"/>
              <c:yMode val="edge"/>
              <c:x val="1.2107276186989698E-2"/>
              <c:y val="0.24930155759913813"/>
            </c:manualLayout>
          </c:layout>
        </c:title>
        <c:numFmt formatCode="General" sourceLinked="1"/>
        <c:majorTickMark val="none"/>
        <c:tickLblPos val="nextTo"/>
        <c:crossAx val="78570624"/>
        <c:crosses val="autoZero"/>
        <c:crossBetween val="midCat"/>
      </c:valAx>
    </c:plotArea>
    <c:plotVisOnly val="1"/>
    <c:dispBlanksAs val="gap"/>
  </c:chart>
  <c:spPr>
    <a:ln>
      <a:solidFill>
        <a:schemeClr val="tx1"/>
      </a:solidFill>
    </a:ln>
  </c:spPr>
  <c:externalData r:id="rId2"/>
  <c:userShapes r:id="rId3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GB"/>
  <c:chart>
    <c:autoTitleDeleted val="1"/>
    <c:plotArea>
      <c:layout>
        <c:manualLayout>
          <c:layoutTarget val="inner"/>
          <c:xMode val="edge"/>
          <c:yMode val="edge"/>
          <c:x val="0.12966380459629817"/>
          <c:y val="3.4079639816414528E-2"/>
          <c:w val="0.8411636779899655"/>
          <c:h val="0.87176535375030451"/>
        </c:manualLayout>
      </c:layout>
      <c:scatterChart>
        <c:scatterStyle val="lineMarker"/>
        <c:ser>
          <c:idx val="0"/>
          <c:order val="0"/>
          <c:tx>
            <c:strRef>
              <c:f>'1cm'!$B$1</c:f>
              <c:strCache>
                <c:ptCount val="1"/>
                <c:pt idx="0">
                  <c:v>Pixel</c:v>
                </c:pt>
              </c:strCache>
            </c:strRef>
          </c:tx>
          <c:spPr>
            <a:ln w="19050">
              <a:solidFill>
                <a:srgbClr val="3366FF"/>
              </a:solidFill>
            </a:ln>
          </c:spPr>
          <c:marker>
            <c:symbol val="none"/>
          </c:marker>
          <c:xVal>
            <c:numRef>
              <c:f>'1cm'!$A$2:$A$1802</c:f>
              <c:numCache>
                <c:formatCode>General</c:formatCode>
                <c:ptCount val="1801"/>
                <c:pt idx="0">
                  <c:v>0</c:v>
                </c:pt>
                <c:pt idx="1">
                  <c:v>5.2700000000000038E-3</c:v>
                </c:pt>
                <c:pt idx="2">
                  <c:v>1.0540000000000011E-2</c:v>
                </c:pt>
                <c:pt idx="3">
                  <c:v>1.5810000000000001E-2</c:v>
                </c:pt>
                <c:pt idx="4">
                  <c:v>2.1080000000000012E-2</c:v>
                </c:pt>
                <c:pt idx="5">
                  <c:v>2.6350000000000009E-2</c:v>
                </c:pt>
                <c:pt idx="6">
                  <c:v>3.1620000000000002E-2</c:v>
                </c:pt>
                <c:pt idx="7">
                  <c:v>3.6890000000000006E-2</c:v>
                </c:pt>
                <c:pt idx="8">
                  <c:v>4.2160000000000024E-2</c:v>
                </c:pt>
                <c:pt idx="9">
                  <c:v>4.7430000000000042E-2</c:v>
                </c:pt>
                <c:pt idx="10">
                  <c:v>5.2700000000000038E-2</c:v>
                </c:pt>
                <c:pt idx="11">
                  <c:v>5.7970000000000001E-2</c:v>
                </c:pt>
                <c:pt idx="12">
                  <c:v>6.3240000000000005E-2</c:v>
                </c:pt>
                <c:pt idx="13">
                  <c:v>6.8510000000000001E-2</c:v>
                </c:pt>
                <c:pt idx="14">
                  <c:v>7.3780000000000012E-2</c:v>
                </c:pt>
                <c:pt idx="15">
                  <c:v>7.9050000000000023E-2</c:v>
                </c:pt>
                <c:pt idx="16">
                  <c:v>8.4320000000000048E-2</c:v>
                </c:pt>
                <c:pt idx="17">
                  <c:v>8.9590000000000267E-2</c:v>
                </c:pt>
                <c:pt idx="18">
                  <c:v>9.4860000000000208E-2</c:v>
                </c:pt>
                <c:pt idx="19">
                  <c:v>0.10013000000000002</c:v>
                </c:pt>
                <c:pt idx="20">
                  <c:v>0.10540000000000002</c:v>
                </c:pt>
                <c:pt idx="21">
                  <c:v>0.11067</c:v>
                </c:pt>
                <c:pt idx="22">
                  <c:v>0.11594</c:v>
                </c:pt>
                <c:pt idx="23">
                  <c:v>0.12121000000000007</c:v>
                </c:pt>
                <c:pt idx="24">
                  <c:v>0.12648000000000001</c:v>
                </c:pt>
                <c:pt idx="25">
                  <c:v>0.13175000000000001</c:v>
                </c:pt>
                <c:pt idx="26">
                  <c:v>0.13702</c:v>
                </c:pt>
                <c:pt idx="27">
                  <c:v>0.14229000000000014</c:v>
                </c:pt>
                <c:pt idx="28">
                  <c:v>0.14756000000000014</c:v>
                </c:pt>
                <c:pt idx="29">
                  <c:v>0.15283000000000013</c:v>
                </c:pt>
                <c:pt idx="30">
                  <c:v>0.15810000000000013</c:v>
                </c:pt>
                <c:pt idx="31">
                  <c:v>0.16336999999999999</c:v>
                </c:pt>
                <c:pt idx="32">
                  <c:v>0.16864000000000001</c:v>
                </c:pt>
                <c:pt idx="33">
                  <c:v>0.17391000000000018</c:v>
                </c:pt>
                <c:pt idx="34">
                  <c:v>0.17918000000000001</c:v>
                </c:pt>
                <c:pt idx="35">
                  <c:v>0.18445000000000014</c:v>
                </c:pt>
                <c:pt idx="36">
                  <c:v>0.18972000000000014</c:v>
                </c:pt>
                <c:pt idx="37">
                  <c:v>0.19499000000000014</c:v>
                </c:pt>
                <c:pt idx="38">
                  <c:v>0.20026000000000013</c:v>
                </c:pt>
                <c:pt idx="39">
                  <c:v>0.20553000000000013</c:v>
                </c:pt>
                <c:pt idx="40">
                  <c:v>0.21080000000000004</c:v>
                </c:pt>
                <c:pt idx="41">
                  <c:v>0.21607000000000001</c:v>
                </c:pt>
                <c:pt idx="42">
                  <c:v>0.22134000000000001</c:v>
                </c:pt>
                <c:pt idx="43">
                  <c:v>0.22661000000000001</c:v>
                </c:pt>
                <c:pt idx="44">
                  <c:v>0.23188</c:v>
                </c:pt>
                <c:pt idx="45">
                  <c:v>0.23715</c:v>
                </c:pt>
                <c:pt idx="46">
                  <c:v>0.24242000000000014</c:v>
                </c:pt>
                <c:pt idx="47">
                  <c:v>0.24769000000000013</c:v>
                </c:pt>
                <c:pt idx="48">
                  <c:v>0.25296000000000002</c:v>
                </c:pt>
                <c:pt idx="49">
                  <c:v>0.25822999999999996</c:v>
                </c:pt>
                <c:pt idx="50">
                  <c:v>0.26350000000000001</c:v>
                </c:pt>
                <c:pt idx="51">
                  <c:v>0.26877000000000001</c:v>
                </c:pt>
                <c:pt idx="52">
                  <c:v>0.27404000000000001</c:v>
                </c:pt>
                <c:pt idx="53">
                  <c:v>0.27931000000000028</c:v>
                </c:pt>
                <c:pt idx="54">
                  <c:v>0.28458000000000028</c:v>
                </c:pt>
                <c:pt idx="55">
                  <c:v>0.28985000000000027</c:v>
                </c:pt>
                <c:pt idx="56">
                  <c:v>0.29512000000000027</c:v>
                </c:pt>
                <c:pt idx="57">
                  <c:v>0.30039000000000027</c:v>
                </c:pt>
                <c:pt idx="58">
                  <c:v>0.30566000000000026</c:v>
                </c:pt>
                <c:pt idx="59">
                  <c:v>0.31093000000000026</c:v>
                </c:pt>
                <c:pt idx="60">
                  <c:v>0.31620000000000026</c:v>
                </c:pt>
                <c:pt idx="61">
                  <c:v>0.32147000000000042</c:v>
                </c:pt>
                <c:pt idx="62">
                  <c:v>0.32674000000000025</c:v>
                </c:pt>
                <c:pt idx="63">
                  <c:v>0.33201000000000042</c:v>
                </c:pt>
                <c:pt idx="64">
                  <c:v>0.33728000000000041</c:v>
                </c:pt>
                <c:pt idx="65">
                  <c:v>0.34255000000000002</c:v>
                </c:pt>
                <c:pt idx="66">
                  <c:v>0.34782000000000041</c:v>
                </c:pt>
                <c:pt idx="67">
                  <c:v>0.35309000000000001</c:v>
                </c:pt>
                <c:pt idx="68">
                  <c:v>0.35836000000000034</c:v>
                </c:pt>
                <c:pt idx="69">
                  <c:v>0.36363000000000001</c:v>
                </c:pt>
                <c:pt idx="70">
                  <c:v>0.36890000000000034</c:v>
                </c:pt>
                <c:pt idx="71">
                  <c:v>0.37417000000000028</c:v>
                </c:pt>
                <c:pt idx="72">
                  <c:v>0.37944000000000028</c:v>
                </c:pt>
                <c:pt idx="73">
                  <c:v>0.38471000000000027</c:v>
                </c:pt>
                <c:pt idx="74">
                  <c:v>0.38998000000000055</c:v>
                </c:pt>
                <c:pt idx="75">
                  <c:v>0.39525000000000027</c:v>
                </c:pt>
                <c:pt idx="76">
                  <c:v>0.40052000000000026</c:v>
                </c:pt>
                <c:pt idx="77">
                  <c:v>0.40579000000000004</c:v>
                </c:pt>
                <c:pt idx="78">
                  <c:v>0.41106000000000026</c:v>
                </c:pt>
                <c:pt idx="79">
                  <c:v>0.41633000000000026</c:v>
                </c:pt>
                <c:pt idx="80">
                  <c:v>0.42160000000000025</c:v>
                </c:pt>
                <c:pt idx="81">
                  <c:v>0.42687000000000042</c:v>
                </c:pt>
                <c:pt idx="82">
                  <c:v>0.43214000000000002</c:v>
                </c:pt>
                <c:pt idx="83">
                  <c:v>0.43741000000000041</c:v>
                </c:pt>
                <c:pt idx="84">
                  <c:v>0.44268000000000002</c:v>
                </c:pt>
                <c:pt idx="85">
                  <c:v>0.44795000000000001</c:v>
                </c:pt>
                <c:pt idx="86">
                  <c:v>0.45322000000000001</c:v>
                </c:pt>
                <c:pt idx="87">
                  <c:v>0.45849000000000001</c:v>
                </c:pt>
                <c:pt idx="88">
                  <c:v>0.46376000000000001</c:v>
                </c:pt>
                <c:pt idx="89">
                  <c:v>0.46903</c:v>
                </c:pt>
                <c:pt idx="90">
                  <c:v>0.47430000000000028</c:v>
                </c:pt>
                <c:pt idx="91">
                  <c:v>0.47957000000000027</c:v>
                </c:pt>
                <c:pt idx="92">
                  <c:v>0.48484000000000027</c:v>
                </c:pt>
                <c:pt idx="93">
                  <c:v>0.49011000000000027</c:v>
                </c:pt>
                <c:pt idx="94">
                  <c:v>0.49538000000000043</c:v>
                </c:pt>
                <c:pt idx="95">
                  <c:v>0.50065000000000004</c:v>
                </c:pt>
                <c:pt idx="96">
                  <c:v>0.50592000000000004</c:v>
                </c:pt>
                <c:pt idx="97">
                  <c:v>0.51119000000000003</c:v>
                </c:pt>
                <c:pt idx="98">
                  <c:v>0.51645999999999959</c:v>
                </c:pt>
                <c:pt idx="99">
                  <c:v>0.52173000000000003</c:v>
                </c:pt>
                <c:pt idx="100">
                  <c:v>0.52700000000000002</c:v>
                </c:pt>
                <c:pt idx="101">
                  <c:v>0.53227000000000002</c:v>
                </c:pt>
                <c:pt idx="102">
                  <c:v>0.53754000000000002</c:v>
                </c:pt>
                <c:pt idx="103">
                  <c:v>0.54281000000000001</c:v>
                </c:pt>
                <c:pt idx="104">
                  <c:v>0.54808000000000001</c:v>
                </c:pt>
                <c:pt idx="105">
                  <c:v>0.55335000000000001</c:v>
                </c:pt>
                <c:pt idx="106">
                  <c:v>0.55862000000000156</c:v>
                </c:pt>
                <c:pt idx="107">
                  <c:v>0.56389000000000156</c:v>
                </c:pt>
                <c:pt idx="108">
                  <c:v>0.56916</c:v>
                </c:pt>
                <c:pt idx="109">
                  <c:v>0.57443</c:v>
                </c:pt>
                <c:pt idx="110">
                  <c:v>0.57970000000000155</c:v>
                </c:pt>
                <c:pt idx="111">
                  <c:v>0.58496999999999955</c:v>
                </c:pt>
                <c:pt idx="112">
                  <c:v>0.59023999999999943</c:v>
                </c:pt>
                <c:pt idx="113">
                  <c:v>0.59550999999999832</c:v>
                </c:pt>
                <c:pt idx="114">
                  <c:v>0.60078000000000054</c:v>
                </c:pt>
                <c:pt idx="115">
                  <c:v>0.60605000000000053</c:v>
                </c:pt>
                <c:pt idx="116">
                  <c:v>0.61132000000000053</c:v>
                </c:pt>
                <c:pt idx="117">
                  <c:v>0.61659000000000053</c:v>
                </c:pt>
                <c:pt idx="118">
                  <c:v>0.62186000000000052</c:v>
                </c:pt>
                <c:pt idx="119">
                  <c:v>0.62713000000000052</c:v>
                </c:pt>
                <c:pt idx="120">
                  <c:v>0.63240000000000052</c:v>
                </c:pt>
                <c:pt idx="121">
                  <c:v>0.63767000000000285</c:v>
                </c:pt>
                <c:pt idx="122">
                  <c:v>0.64294000000000284</c:v>
                </c:pt>
                <c:pt idx="123">
                  <c:v>0.64821000000000051</c:v>
                </c:pt>
                <c:pt idx="124">
                  <c:v>0.6534800000000005</c:v>
                </c:pt>
                <c:pt idx="125">
                  <c:v>0.65875000000000283</c:v>
                </c:pt>
                <c:pt idx="126">
                  <c:v>0.66402000000000283</c:v>
                </c:pt>
                <c:pt idx="127">
                  <c:v>0.66929000000000283</c:v>
                </c:pt>
                <c:pt idx="128">
                  <c:v>0.67456000000000005</c:v>
                </c:pt>
                <c:pt idx="129">
                  <c:v>0.67983000000000282</c:v>
                </c:pt>
                <c:pt idx="130">
                  <c:v>0.68510000000000004</c:v>
                </c:pt>
                <c:pt idx="131">
                  <c:v>0.69037000000000004</c:v>
                </c:pt>
                <c:pt idx="132">
                  <c:v>0.69564000000000181</c:v>
                </c:pt>
                <c:pt idx="133">
                  <c:v>0.70091000000000003</c:v>
                </c:pt>
                <c:pt idx="134">
                  <c:v>0.70618000000000003</c:v>
                </c:pt>
                <c:pt idx="135">
                  <c:v>0.71145000000000003</c:v>
                </c:pt>
                <c:pt idx="136">
                  <c:v>0.7167200000000018</c:v>
                </c:pt>
                <c:pt idx="137">
                  <c:v>0.72199000000000169</c:v>
                </c:pt>
                <c:pt idx="138">
                  <c:v>0.72726000000000002</c:v>
                </c:pt>
                <c:pt idx="139">
                  <c:v>0.73253000000000001</c:v>
                </c:pt>
                <c:pt idx="140">
                  <c:v>0.73780000000000157</c:v>
                </c:pt>
                <c:pt idx="141">
                  <c:v>0.74307000000000056</c:v>
                </c:pt>
                <c:pt idx="142">
                  <c:v>0.74834000000000056</c:v>
                </c:pt>
                <c:pt idx="143">
                  <c:v>0.75361000000000056</c:v>
                </c:pt>
                <c:pt idx="144">
                  <c:v>0.75888000000000055</c:v>
                </c:pt>
                <c:pt idx="145">
                  <c:v>0.76415000000000055</c:v>
                </c:pt>
                <c:pt idx="146">
                  <c:v>0.76942000000000055</c:v>
                </c:pt>
                <c:pt idx="147">
                  <c:v>0.7746900000000021</c:v>
                </c:pt>
                <c:pt idx="148">
                  <c:v>0.77996000000000054</c:v>
                </c:pt>
                <c:pt idx="149">
                  <c:v>0.78522999999999998</c:v>
                </c:pt>
                <c:pt idx="150">
                  <c:v>0.79049999999999998</c:v>
                </c:pt>
                <c:pt idx="151">
                  <c:v>0.79577000000000053</c:v>
                </c:pt>
                <c:pt idx="152">
                  <c:v>0.80104000000000053</c:v>
                </c:pt>
                <c:pt idx="153">
                  <c:v>0.80630999999999997</c:v>
                </c:pt>
                <c:pt idx="154">
                  <c:v>0.81157999999999997</c:v>
                </c:pt>
                <c:pt idx="155">
                  <c:v>0.81685000000000052</c:v>
                </c:pt>
                <c:pt idx="156">
                  <c:v>0.82212000000000052</c:v>
                </c:pt>
                <c:pt idx="157">
                  <c:v>0.82739000000000051</c:v>
                </c:pt>
                <c:pt idx="158">
                  <c:v>0.83266000000000051</c:v>
                </c:pt>
                <c:pt idx="159">
                  <c:v>0.83793000000000051</c:v>
                </c:pt>
                <c:pt idx="160">
                  <c:v>0.8432000000000005</c:v>
                </c:pt>
                <c:pt idx="161">
                  <c:v>0.8484700000000005</c:v>
                </c:pt>
                <c:pt idx="162">
                  <c:v>0.85374000000000283</c:v>
                </c:pt>
                <c:pt idx="163">
                  <c:v>0.85901000000000005</c:v>
                </c:pt>
                <c:pt idx="164">
                  <c:v>0.86428000000000005</c:v>
                </c:pt>
                <c:pt idx="165">
                  <c:v>0.86955000000000005</c:v>
                </c:pt>
                <c:pt idx="166">
                  <c:v>0.87482000000000182</c:v>
                </c:pt>
                <c:pt idx="167">
                  <c:v>0.88009000000000004</c:v>
                </c:pt>
                <c:pt idx="168">
                  <c:v>0.88535999999999959</c:v>
                </c:pt>
                <c:pt idx="169">
                  <c:v>0.89063000000000003</c:v>
                </c:pt>
                <c:pt idx="170">
                  <c:v>0.89590000000000003</c:v>
                </c:pt>
                <c:pt idx="171">
                  <c:v>0.90117000000000003</c:v>
                </c:pt>
                <c:pt idx="172">
                  <c:v>0.90644000000000002</c:v>
                </c:pt>
                <c:pt idx="173">
                  <c:v>0.91171000000000002</c:v>
                </c:pt>
                <c:pt idx="174">
                  <c:v>0.91698000000000002</c:v>
                </c:pt>
                <c:pt idx="175">
                  <c:v>0.92225000000000001</c:v>
                </c:pt>
                <c:pt idx="176">
                  <c:v>0.92752000000000001</c:v>
                </c:pt>
                <c:pt idx="177">
                  <c:v>0.93279000000000156</c:v>
                </c:pt>
                <c:pt idx="178">
                  <c:v>0.93806</c:v>
                </c:pt>
                <c:pt idx="179">
                  <c:v>0.94333</c:v>
                </c:pt>
                <c:pt idx="180">
                  <c:v>0.94860000000000155</c:v>
                </c:pt>
                <c:pt idx="181">
                  <c:v>0.95387000000000155</c:v>
                </c:pt>
                <c:pt idx="182">
                  <c:v>0.95914000000000155</c:v>
                </c:pt>
                <c:pt idx="183">
                  <c:v>0.96440999999999999</c:v>
                </c:pt>
                <c:pt idx="184">
                  <c:v>0.96968000000000154</c:v>
                </c:pt>
                <c:pt idx="185">
                  <c:v>0.97495000000000054</c:v>
                </c:pt>
                <c:pt idx="186">
                  <c:v>0.98021999999999831</c:v>
                </c:pt>
                <c:pt idx="187">
                  <c:v>0.98548999999999831</c:v>
                </c:pt>
                <c:pt idx="188">
                  <c:v>0.99075999999999997</c:v>
                </c:pt>
                <c:pt idx="189">
                  <c:v>0.99602999999999997</c:v>
                </c:pt>
                <c:pt idx="190">
                  <c:v>1.0012999999999954</c:v>
                </c:pt>
                <c:pt idx="191">
                  <c:v>1.00657</c:v>
                </c:pt>
                <c:pt idx="192">
                  <c:v>1.0118399999999954</c:v>
                </c:pt>
                <c:pt idx="193">
                  <c:v>1.01711</c:v>
                </c:pt>
                <c:pt idx="194">
                  <c:v>1.0223800000000001</c:v>
                </c:pt>
                <c:pt idx="195">
                  <c:v>1.02765</c:v>
                </c:pt>
                <c:pt idx="196">
                  <c:v>1.0329199999999998</c:v>
                </c:pt>
                <c:pt idx="197">
                  <c:v>1.0381899999999999</c:v>
                </c:pt>
                <c:pt idx="198">
                  <c:v>1.0434599999999998</c:v>
                </c:pt>
                <c:pt idx="199">
                  <c:v>1.0487299999999968</c:v>
                </c:pt>
                <c:pt idx="200">
                  <c:v>1.054</c:v>
                </c:pt>
                <c:pt idx="201">
                  <c:v>1.0592699999999968</c:v>
                </c:pt>
                <c:pt idx="202">
                  <c:v>1.06454</c:v>
                </c:pt>
                <c:pt idx="203">
                  <c:v>1.0698099999999968</c:v>
                </c:pt>
                <c:pt idx="204">
                  <c:v>1.07508</c:v>
                </c:pt>
                <c:pt idx="205">
                  <c:v>1.0803500000000001</c:v>
                </c:pt>
                <c:pt idx="206">
                  <c:v>1.0856199999999998</c:v>
                </c:pt>
                <c:pt idx="207">
                  <c:v>1.0908899999999999</c:v>
                </c:pt>
                <c:pt idx="208">
                  <c:v>1.09616</c:v>
                </c:pt>
                <c:pt idx="209">
                  <c:v>1.1014299999999968</c:v>
                </c:pt>
                <c:pt idx="210">
                  <c:v>1.1067</c:v>
                </c:pt>
                <c:pt idx="211">
                  <c:v>1.1119699999999968</c:v>
                </c:pt>
                <c:pt idx="212">
                  <c:v>1.11724</c:v>
                </c:pt>
                <c:pt idx="213">
                  <c:v>1.1225100000000001</c:v>
                </c:pt>
                <c:pt idx="214">
                  <c:v>1.12778</c:v>
                </c:pt>
                <c:pt idx="215">
                  <c:v>1.1330500000000001</c:v>
                </c:pt>
                <c:pt idx="216">
                  <c:v>1.13832</c:v>
                </c:pt>
                <c:pt idx="217">
                  <c:v>1.1435899999999999</c:v>
                </c:pt>
                <c:pt idx="218">
                  <c:v>1.14886</c:v>
                </c:pt>
                <c:pt idx="219">
                  <c:v>1.1541300000000001</c:v>
                </c:pt>
                <c:pt idx="220">
                  <c:v>1.1594</c:v>
                </c:pt>
                <c:pt idx="221">
                  <c:v>1.1646700000000001</c:v>
                </c:pt>
                <c:pt idx="222">
                  <c:v>1.16994</c:v>
                </c:pt>
                <c:pt idx="223">
                  <c:v>1.1752100000000001</c:v>
                </c:pt>
                <c:pt idx="224">
                  <c:v>1.1804800000000031</c:v>
                </c:pt>
                <c:pt idx="225">
                  <c:v>1.1857500000000001</c:v>
                </c:pt>
                <c:pt idx="226">
                  <c:v>1.19102</c:v>
                </c:pt>
                <c:pt idx="227">
                  <c:v>1.1962900000000001</c:v>
                </c:pt>
                <c:pt idx="228">
                  <c:v>1.2015599999999969</c:v>
                </c:pt>
                <c:pt idx="229">
                  <c:v>1.2068299999999954</c:v>
                </c:pt>
                <c:pt idx="230">
                  <c:v>1.2121</c:v>
                </c:pt>
                <c:pt idx="231">
                  <c:v>1.2173699999999954</c:v>
                </c:pt>
                <c:pt idx="232">
                  <c:v>1.2226399999999968</c:v>
                </c:pt>
                <c:pt idx="233">
                  <c:v>1.2279099999999954</c:v>
                </c:pt>
                <c:pt idx="234">
                  <c:v>1.2331799999999968</c:v>
                </c:pt>
                <c:pt idx="235">
                  <c:v>1.2384500000000001</c:v>
                </c:pt>
                <c:pt idx="236">
                  <c:v>1.2437199999999968</c:v>
                </c:pt>
                <c:pt idx="237">
                  <c:v>1.2489899999999998</c:v>
                </c:pt>
                <c:pt idx="238">
                  <c:v>1.2542599999999999</c:v>
                </c:pt>
                <c:pt idx="239">
                  <c:v>1.2595299999999954</c:v>
                </c:pt>
                <c:pt idx="240">
                  <c:v>1.2647999999999968</c:v>
                </c:pt>
                <c:pt idx="241">
                  <c:v>1.27007</c:v>
                </c:pt>
                <c:pt idx="242">
                  <c:v>1.2753399999999968</c:v>
                </c:pt>
                <c:pt idx="243">
                  <c:v>1.28061</c:v>
                </c:pt>
                <c:pt idx="244">
                  <c:v>1.2858799999999968</c:v>
                </c:pt>
                <c:pt idx="245">
                  <c:v>1.29115</c:v>
                </c:pt>
                <c:pt idx="246">
                  <c:v>1.2964199999999999</c:v>
                </c:pt>
                <c:pt idx="247">
                  <c:v>1.3016899999999998</c:v>
                </c:pt>
                <c:pt idx="248">
                  <c:v>1.3069599999999999</c:v>
                </c:pt>
                <c:pt idx="249">
                  <c:v>1.31223</c:v>
                </c:pt>
                <c:pt idx="250">
                  <c:v>1.3174999999999968</c:v>
                </c:pt>
                <c:pt idx="251">
                  <c:v>1.32277</c:v>
                </c:pt>
                <c:pt idx="252">
                  <c:v>1.3280400000000001</c:v>
                </c:pt>
                <c:pt idx="253">
                  <c:v>1.33331</c:v>
                </c:pt>
                <c:pt idx="254">
                  <c:v>1.3385800000000001</c:v>
                </c:pt>
                <c:pt idx="255">
                  <c:v>1.34385</c:v>
                </c:pt>
                <c:pt idx="256">
                  <c:v>1.3491199999999999</c:v>
                </c:pt>
                <c:pt idx="257">
                  <c:v>1.35439</c:v>
                </c:pt>
                <c:pt idx="258">
                  <c:v>1.3596599999999999</c:v>
                </c:pt>
                <c:pt idx="259">
                  <c:v>1.36493</c:v>
                </c:pt>
                <c:pt idx="260">
                  <c:v>1.3702000000000001</c:v>
                </c:pt>
                <c:pt idx="261">
                  <c:v>1.37547</c:v>
                </c:pt>
                <c:pt idx="262">
                  <c:v>1.3807400000000001</c:v>
                </c:pt>
                <c:pt idx="263">
                  <c:v>1.3860100000000031</c:v>
                </c:pt>
                <c:pt idx="264">
                  <c:v>1.3912800000000001</c:v>
                </c:pt>
                <c:pt idx="265">
                  <c:v>1.3965500000000031</c:v>
                </c:pt>
                <c:pt idx="266">
                  <c:v>1.4018199999999954</c:v>
                </c:pt>
                <c:pt idx="267">
                  <c:v>1.4070899999999968</c:v>
                </c:pt>
                <c:pt idx="268">
                  <c:v>1.4123599999999998</c:v>
                </c:pt>
                <c:pt idx="269">
                  <c:v>1.4176299999999928</c:v>
                </c:pt>
                <c:pt idx="270">
                  <c:v>1.4228999999999954</c:v>
                </c:pt>
                <c:pt idx="271">
                  <c:v>1.4281699999999968</c:v>
                </c:pt>
                <c:pt idx="272">
                  <c:v>1.4334399999999954</c:v>
                </c:pt>
                <c:pt idx="273">
                  <c:v>1.4387099999999968</c:v>
                </c:pt>
                <c:pt idx="274">
                  <c:v>1.4439799999999954</c:v>
                </c:pt>
                <c:pt idx="275">
                  <c:v>1.4492499999999968</c:v>
                </c:pt>
                <c:pt idx="276">
                  <c:v>1.4545199999999998</c:v>
                </c:pt>
                <c:pt idx="277">
                  <c:v>1.4597899999999968</c:v>
                </c:pt>
                <c:pt idx="278">
                  <c:v>1.4650599999999998</c:v>
                </c:pt>
                <c:pt idx="279">
                  <c:v>1.4703299999999968</c:v>
                </c:pt>
                <c:pt idx="280">
                  <c:v>1.4755999999999954</c:v>
                </c:pt>
                <c:pt idx="281">
                  <c:v>1.4808699999999968</c:v>
                </c:pt>
                <c:pt idx="282">
                  <c:v>1.48614</c:v>
                </c:pt>
                <c:pt idx="283">
                  <c:v>1.4914099999999968</c:v>
                </c:pt>
                <c:pt idx="284">
                  <c:v>1.49668</c:v>
                </c:pt>
                <c:pt idx="285">
                  <c:v>1.5019499999999968</c:v>
                </c:pt>
                <c:pt idx="286">
                  <c:v>1.5072199999999998</c:v>
                </c:pt>
                <c:pt idx="287">
                  <c:v>1.5124899999999999</c:v>
                </c:pt>
                <c:pt idx="288">
                  <c:v>1.5177599999999998</c:v>
                </c:pt>
                <c:pt idx="289">
                  <c:v>1.5230299999999968</c:v>
                </c:pt>
                <c:pt idx="290">
                  <c:v>1.5283</c:v>
                </c:pt>
                <c:pt idx="291">
                  <c:v>1.5335699999999954</c:v>
                </c:pt>
                <c:pt idx="292">
                  <c:v>1.53884</c:v>
                </c:pt>
                <c:pt idx="293">
                  <c:v>1.5441100000000001</c:v>
                </c:pt>
                <c:pt idx="294">
                  <c:v>1.54938</c:v>
                </c:pt>
                <c:pt idx="295">
                  <c:v>1.5546500000000001</c:v>
                </c:pt>
                <c:pt idx="296">
                  <c:v>1.5599199999999998</c:v>
                </c:pt>
                <c:pt idx="297">
                  <c:v>1.5651899999999999</c:v>
                </c:pt>
                <c:pt idx="298">
                  <c:v>1.57046</c:v>
                </c:pt>
                <c:pt idx="299">
                  <c:v>1.5757299999999954</c:v>
                </c:pt>
                <c:pt idx="300">
                  <c:v>1.581</c:v>
                </c:pt>
                <c:pt idx="301">
                  <c:v>1.5862700000000001</c:v>
                </c:pt>
                <c:pt idx="302">
                  <c:v>1.59154</c:v>
                </c:pt>
                <c:pt idx="303">
                  <c:v>1.5968100000000001</c:v>
                </c:pt>
                <c:pt idx="304">
                  <c:v>1.6020800000000031</c:v>
                </c:pt>
                <c:pt idx="305">
                  <c:v>1.6073500000000001</c:v>
                </c:pt>
                <c:pt idx="306">
                  <c:v>1.6126199999999999</c:v>
                </c:pt>
                <c:pt idx="307">
                  <c:v>1.6178899999999998</c:v>
                </c:pt>
                <c:pt idx="308">
                  <c:v>1.6231599999999999</c:v>
                </c:pt>
                <c:pt idx="309">
                  <c:v>1.62843</c:v>
                </c:pt>
                <c:pt idx="310">
                  <c:v>1.6336999999999968</c:v>
                </c:pt>
                <c:pt idx="311">
                  <c:v>1.63897</c:v>
                </c:pt>
                <c:pt idx="312">
                  <c:v>1.6442400000000001</c:v>
                </c:pt>
                <c:pt idx="313">
                  <c:v>1.64951</c:v>
                </c:pt>
                <c:pt idx="314">
                  <c:v>1.6547800000000001</c:v>
                </c:pt>
                <c:pt idx="315">
                  <c:v>1.6600500000000047</c:v>
                </c:pt>
                <c:pt idx="316">
                  <c:v>1.6653199999999999</c:v>
                </c:pt>
                <c:pt idx="317">
                  <c:v>1.67059</c:v>
                </c:pt>
                <c:pt idx="318">
                  <c:v>1.6758599999999999</c:v>
                </c:pt>
                <c:pt idx="319">
                  <c:v>1.68113</c:v>
                </c:pt>
                <c:pt idx="320">
                  <c:v>1.6864000000000001</c:v>
                </c:pt>
                <c:pt idx="321">
                  <c:v>1.69167</c:v>
                </c:pt>
                <c:pt idx="322">
                  <c:v>1.6969400000000001</c:v>
                </c:pt>
                <c:pt idx="323">
                  <c:v>1.70221</c:v>
                </c:pt>
                <c:pt idx="324">
                  <c:v>1.7074799999999977</c:v>
                </c:pt>
                <c:pt idx="325">
                  <c:v>1.71275</c:v>
                </c:pt>
                <c:pt idx="326">
                  <c:v>1.7180199999999999</c:v>
                </c:pt>
                <c:pt idx="327">
                  <c:v>1.7232899999999998</c:v>
                </c:pt>
                <c:pt idx="328">
                  <c:v>1.7285599999999999</c:v>
                </c:pt>
                <c:pt idx="329">
                  <c:v>1.7338299999999951</c:v>
                </c:pt>
                <c:pt idx="330">
                  <c:v>1.7390999999999974</c:v>
                </c:pt>
                <c:pt idx="331">
                  <c:v>1.74437</c:v>
                </c:pt>
                <c:pt idx="332">
                  <c:v>1.7496399999999974</c:v>
                </c:pt>
                <c:pt idx="333">
                  <c:v>1.75491</c:v>
                </c:pt>
                <c:pt idx="334">
                  <c:v>1.7601800000000001</c:v>
                </c:pt>
                <c:pt idx="335">
                  <c:v>1.76545</c:v>
                </c:pt>
                <c:pt idx="336">
                  <c:v>1.7707199999999998</c:v>
                </c:pt>
                <c:pt idx="337">
                  <c:v>1.7759899999999968</c:v>
                </c:pt>
                <c:pt idx="338">
                  <c:v>1.7812599999999998</c:v>
                </c:pt>
                <c:pt idx="339">
                  <c:v>1.78653</c:v>
                </c:pt>
                <c:pt idx="340">
                  <c:v>1.7917999999999974</c:v>
                </c:pt>
                <c:pt idx="341">
                  <c:v>1.7970699999999979</c:v>
                </c:pt>
                <c:pt idx="342">
                  <c:v>1.8023400000000001</c:v>
                </c:pt>
                <c:pt idx="343">
                  <c:v>1.8076099999999968</c:v>
                </c:pt>
                <c:pt idx="344">
                  <c:v>1.81288</c:v>
                </c:pt>
                <c:pt idx="345">
                  <c:v>1.818150000000003</c:v>
                </c:pt>
                <c:pt idx="346">
                  <c:v>1.8234199999999998</c:v>
                </c:pt>
                <c:pt idx="347">
                  <c:v>1.8286899999999999</c:v>
                </c:pt>
                <c:pt idx="348">
                  <c:v>1.8339599999999998</c:v>
                </c:pt>
                <c:pt idx="349">
                  <c:v>1.8392299999999968</c:v>
                </c:pt>
                <c:pt idx="350">
                  <c:v>1.8445</c:v>
                </c:pt>
                <c:pt idx="351">
                  <c:v>1.8497699999999968</c:v>
                </c:pt>
                <c:pt idx="352">
                  <c:v>1.85504</c:v>
                </c:pt>
                <c:pt idx="353">
                  <c:v>1.8603100000000001</c:v>
                </c:pt>
                <c:pt idx="354">
                  <c:v>1.86558</c:v>
                </c:pt>
                <c:pt idx="355">
                  <c:v>1.8708500000000001</c:v>
                </c:pt>
                <c:pt idx="356">
                  <c:v>1.87612</c:v>
                </c:pt>
                <c:pt idx="357">
                  <c:v>1.8813899999999999</c:v>
                </c:pt>
                <c:pt idx="358">
                  <c:v>1.88666</c:v>
                </c:pt>
                <c:pt idx="359">
                  <c:v>1.8919299999999968</c:v>
                </c:pt>
                <c:pt idx="360">
                  <c:v>1.8972</c:v>
                </c:pt>
                <c:pt idx="361">
                  <c:v>1.9024700000000001</c:v>
                </c:pt>
                <c:pt idx="362">
                  <c:v>1.90774</c:v>
                </c:pt>
                <c:pt idx="363">
                  <c:v>1.9130100000000001</c:v>
                </c:pt>
                <c:pt idx="364">
                  <c:v>1.9182800000000024</c:v>
                </c:pt>
                <c:pt idx="365">
                  <c:v>1.9235500000000001</c:v>
                </c:pt>
                <c:pt idx="366">
                  <c:v>1.92882</c:v>
                </c:pt>
                <c:pt idx="367">
                  <c:v>1.9340900000000001</c:v>
                </c:pt>
                <c:pt idx="368">
                  <c:v>1.93936</c:v>
                </c:pt>
                <c:pt idx="369">
                  <c:v>1.9446300000000001</c:v>
                </c:pt>
                <c:pt idx="370">
                  <c:v>1.9499</c:v>
                </c:pt>
                <c:pt idx="371">
                  <c:v>1.9551700000000001</c:v>
                </c:pt>
                <c:pt idx="372">
                  <c:v>1.9604400000000022</c:v>
                </c:pt>
                <c:pt idx="373">
                  <c:v>1.9657100000000001</c:v>
                </c:pt>
                <c:pt idx="374">
                  <c:v>1.9709800000000022</c:v>
                </c:pt>
                <c:pt idx="375">
                  <c:v>1.9762500000000027</c:v>
                </c:pt>
                <c:pt idx="376">
                  <c:v>1.9815199999999999</c:v>
                </c:pt>
                <c:pt idx="377">
                  <c:v>1.9867900000000001</c:v>
                </c:pt>
                <c:pt idx="378">
                  <c:v>1.9920600000000022</c:v>
                </c:pt>
                <c:pt idx="379">
                  <c:v>1.99733</c:v>
                </c:pt>
                <c:pt idx="380">
                  <c:v>2.0025999999999997</c:v>
                </c:pt>
                <c:pt idx="381">
                  <c:v>2.00787</c:v>
                </c:pt>
                <c:pt idx="382">
                  <c:v>2.0131399999999999</c:v>
                </c:pt>
                <c:pt idx="383">
                  <c:v>2.0184099999999967</c:v>
                </c:pt>
                <c:pt idx="384">
                  <c:v>2.0236800000000001</c:v>
                </c:pt>
                <c:pt idx="385">
                  <c:v>2.02895</c:v>
                </c:pt>
                <c:pt idx="386">
                  <c:v>2.0342199999999977</c:v>
                </c:pt>
                <c:pt idx="387">
                  <c:v>2.0394899999999967</c:v>
                </c:pt>
                <c:pt idx="388">
                  <c:v>2.0447600000000001</c:v>
                </c:pt>
                <c:pt idx="389">
                  <c:v>2.05003</c:v>
                </c:pt>
                <c:pt idx="390">
                  <c:v>2.0552999999999977</c:v>
                </c:pt>
                <c:pt idx="391">
                  <c:v>2.0605700000000002</c:v>
                </c:pt>
                <c:pt idx="392">
                  <c:v>2.0658399999999997</c:v>
                </c:pt>
                <c:pt idx="393">
                  <c:v>2.07111</c:v>
                </c:pt>
                <c:pt idx="394">
                  <c:v>2.0763799999999977</c:v>
                </c:pt>
                <c:pt idx="395">
                  <c:v>2.0816499999999967</c:v>
                </c:pt>
                <c:pt idx="396">
                  <c:v>2.0869200000000001</c:v>
                </c:pt>
                <c:pt idx="397">
                  <c:v>2.09219</c:v>
                </c:pt>
                <c:pt idx="398">
                  <c:v>2.0974599999999977</c:v>
                </c:pt>
                <c:pt idx="399">
                  <c:v>2.1027300000000002</c:v>
                </c:pt>
                <c:pt idx="400">
                  <c:v>2.1080000000000001</c:v>
                </c:pt>
                <c:pt idx="401">
                  <c:v>2.11327</c:v>
                </c:pt>
                <c:pt idx="402">
                  <c:v>2.1185399999999999</c:v>
                </c:pt>
                <c:pt idx="403">
                  <c:v>2.1238100000000002</c:v>
                </c:pt>
                <c:pt idx="404">
                  <c:v>2.1290800000000001</c:v>
                </c:pt>
                <c:pt idx="405">
                  <c:v>2.13435</c:v>
                </c:pt>
                <c:pt idx="406">
                  <c:v>2.1396199999999967</c:v>
                </c:pt>
                <c:pt idx="407">
                  <c:v>2.1448900000000002</c:v>
                </c:pt>
                <c:pt idx="408">
                  <c:v>2.1501600000000001</c:v>
                </c:pt>
                <c:pt idx="409">
                  <c:v>2.15543</c:v>
                </c:pt>
                <c:pt idx="410">
                  <c:v>2.1607000000000012</c:v>
                </c:pt>
                <c:pt idx="411">
                  <c:v>2.1659700000000002</c:v>
                </c:pt>
                <c:pt idx="412">
                  <c:v>2.1712399999999987</c:v>
                </c:pt>
                <c:pt idx="413">
                  <c:v>2.1765099999999977</c:v>
                </c:pt>
                <c:pt idx="414">
                  <c:v>2.1817800000000012</c:v>
                </c:pt>
                <c:pt idx="415">
                  <c:v>2.1870500000000002</c:v>
                </c:pt>
                <c:pt idx="416">
                  <c:v>2.19232</c:v>
                </c:pt>
                <c:pt idx="417">
                  <c:v>2.1975900000000053</c:v>
                </c:pt>
                <c:pt idx="418">
                  <c:v>2.2028599999999967</c:v>
                </c:pt>
                <c:pt idx="419">
                  <c:v>2.2081300000000064</c:v>
                </c:pt>
                <c:pt idx="420">
                  <c:v>2.2134</c:v>
                </c:pt>
                <c:pt idx="421">
                  <c:v>2.2186699999999977</c:v>
                </c:pt>
                <c:pt idx="422">
                  <c:v>2.2239400000000002</c:v>
                </c:pt>
                <c:pt idx="423">
                  <c:v>2.2292100000000001</c:v>
                </c:pt>
                <c:pt idx="424">
                  <c:v>2.23448</c:v>
                </c:pt>
                <c:pt idx="425">
                  <c:v>2.2397499999999977</c:v>
                </c:pt>
                <c:pt idx="426">
                  <c:v>2.2450200000000002</c:v>
                </c:pt>
                <c:pt idx="427">
                  <c:v>2.2502900000000001</c:v>
                </c:pt>
                <c:pt idx="428">
                  <c:v>2.25556</c:v>
                </c:pt>
                <c:pt idx="429">
                  <c:v>2.2608300000000012</c:v>
                </c:pt>
                <c:pt idx="430">
                  <c:v>2.2661000000000002</c:v>
                </c:pt>
                <c:pt idx="431">
                  <c:v>2.2713700000000001</c:v>
                </c:pt>
                <c:pt idx="432">
                  <c:v>2.2766399999999987</c:v>
                </c:pt>
                <c:pt idx="433">
                  <c:v>2.2819100000000012</c:v>
                </c:pt>
                <c:pt idx="434">
                  <c:v>2.28718000000001</c:v>
                </c:pt>
                <c:pt idx="435">
                  <c:v>2.2924499999999917</c:v>
                </c:pt>
                <c:pt idx="436">
                  <c:v>2.2977200000000053</c:v>
                </c:pt>
                <c:pt idx="437">
                  <c:v>2.3029899999999977</c:v>
                </c:pt>
                <c:pt idx="438">
                  <c:v>2.308259999999994</c:v>
                </c:pt>
                <c:pt idx="439">
                  <c:v>2.3135300000000001</c:v>
                </c:pt>
                <c:pt idx="440">
                  <c:v>2.3187999999999978</c:v>
                </c:pt>
                <c:pt idx="441">
                  <c:v>2.3240699999999967</c:v>
                </c:pt>
                <c:pt idx="442">
                  <c:v>2.3293399999999997</c:v>
                </c:pt>
                <c:pt idx="443">
                  <c:v>2.3346099999999916</c:v>
                </c:pt>
                <c:pt idx="444">
                  <c:v>2.339879999999988</c:v>
                </c:pt>
                <c:pt idx="445">
                  <c:v>2.3451499999999967</c:v>
                </c:pt>
                <c:pt idx="446">
                  <c:v>2.350419999999994</c:v>
                </c:pt>
                <c:pt idx="447">
                  <c:v>2.3556899999999916</c:v>
                </c:pt>
                <c:pt idx="448">
                  <c:v>2.3609599999999977</c:v>
                </c:pt>
                <c:pt idx="449">
                  <c:v>2.3662299999999967</c:v>
                </c:pt>
                <c:pt idx="450">
                  <c:v>2.3714999999999939</c:v>
                </c:pt>
                <c:pt idx="451">
                  <c:v>2.3767699999999916</c:v>
                </c:pt>
                <c:pt idx="452">
                  <c:v>2.3820399999999977</c:v>
                </c:pt>
                <c:pt idx="453">
                  <c:v>2.3873100000000012</c:v>
                </c:pt>
                <c:pt idx="454">
                  <c:v>2.3925799999999939</c:v>
                </c:pt>
                <c:pt idx="455">
                  <c:v>2.3978499999999916</c:v>
                </c:pt>
                <c:pt idx="456">
                  <c:v>2.4031200000000053</c:v>
                </c:pt>
                <c:pt idx="457">
                  <c:v>2.4083900000000011</c:v>
                </c:pt>
                <c:pt idx="458">
                  <c:v>2.4136599999999939</c:v>
                </c:pt>
                <c:pt idx="459">
                  <c:v>2.41893</c:v>
                </c:pt>
                <c:pt idx="460">
                  <c:v>2.4241999999999999</c:v>
                </c:pt>
                <c:pt idx="461">
                  <c:v>2.4294699999999967</c:v>
                </c:pt>
                <c:pt idx="462">
                  <c:v>2.4347399999999997</c:v>
                </c:pt>
                <c:pt idx="463">
                  <c:v>2.44001</c:v>
                </c:pt>
                <c:pt idx="464">
                  <c:v>2.4452799999999977</c:v>
                </c:pt>
                <c:pt idx="465">
                  <c:v>2.4505499999999967</c:v>
                </c:pt>
                <c:pt idx="466">
                  <c:v>2.4558199999999917</c:v>
                </c:pt>
                <c:pt idx="467">
                  <c:v>2.46109</c:v>
                </c:pt>
                <c:pt idx="468">
                  <c:v>2.4663599999999977</c:v>
                </c:pt>
                <c:pt idx="469">
                  <c:v>2.4716299999999967</c:v>
                </c:pt>
                <c:pt idx="470">
                  <c:v>2.4768999999999917</c:v>
                </c:pt>
                <c:pt idx="471">
                  <c:v>2.48217</c:v>
                </c:pt>
                <c:pt idx="472">
                  <c:v>2.4874399999999999</c:v>
                </c:pt>
                <c:pt idx="473">
                  <c:v>2.4927099999999967</c:v>
                </c:pt>
                <c:pt idx="474">
                  <c:v>2.4979800000000001</c:v>
                </c:pt>
                <c:pt idx="475">
                  <c:v>2.50325</c:v>
                </c:pt>
                <c:pt idx="476">
                  <c:v>2.5085200000000012</c:v>
                </c:pt>
                <c:pt idx="477">
                  <c:v>2.5137900000000002</c:v>
                </c:pt>
                <c:pt idx="478">
                  <c:v>2.5190599999999916</c:v>
                </c:pt>
                <c:pt idx="479">
                  <c:v>2.5243300000000053</c:v>
                </c:pt>
                <c:pt idx="480">
                  <c:v>2.5295999999999998</c:v>
                </c:pt>
                <c:pt idx="481">
                  <c:v>2.534869999999994</c:v>
                </c:pt>
                <c:pt idx="482">
                  <c:v>2.5401400000000001</c:v>
                </c:pt>
                <c:pt idx="483">
                  <c:v>2.54541</c:v>
                </c:pt>
                <c:pt idx="484">
                  <c:v>2.5506799999999967</c:v>
                </c:pt>
                <c:pt idx="485">
                  <c:v>2.5559499999999939</c:v>
                </c:pt>
                <c:pt idx="486">
                  <c:v>2.5612200000000001</c:v>
                </c:pt>
                <c:pt idx="487">
                  <c:v>2.5664899999999977</c:v>
                </c:pt>
                <c:pt idx="488">
                  <c:v>2.5717599999999967</c:v>
                </c:pt>
                <c:pt idx="489">
                  <c:v>2.5770300000000002</c:v>
                </c:pt>
                <c:pt idx="490">
                  <c:v>2.5823</c:v>
                </c:pt>
                <c:pt idx="491">
                  <c:v>2.5875700000000053</c:v>
                </c:pt>
                <c:pt idx="492">
                  <c:v>2.5928399999999967</c:v>
                </c:pt>
                <c:pt idx="493">
                  <c:v>2.5981100000000001</c:v>
                </c:pt>
                <c:pt idx="494">
                  <c:v>2.6033800000000054</c:v>
                </c:pt>
                <c:pt idx="495">
                  <c:v>2.6086499999999977</c:v>
                </c:pt>
                <c:pt idx="496">
                  <c:v>2.6139200000000002</c:v>
                </c:pt>
                <c:pt idx="497">
                  <c:v>2.6191900000000001</c:v>
                </c:pt>
                <c:pt idx="498">
                  <c:v>2.62446</c:v>
                </c:pt>
                <c:pt idx="499">
                  <c:v>2.6297300000000012</c:v>
                </c:pt>
                <c:pt idx="500">
                  <c:v>2.6349999999999998</c:v>
                </c:pt>
                <c:pt idx="501">
                  <c:v>2.6402700000000001</c:v>
                </c:pt>
                <c:pt idx="502">
                  <c:v>2.64554</c:v>
                </c:pt>
                <c:pt idx="503">
                  <c:v>2.6508099999999977</c:v>
                </c:pt>
                <c:pt idx="504">
                  <c:v>2.6560799999999967</c:v>
                </c:pt>
                <c:pt idx="505">
                  <c:v>2.6613500000000001</c:v>
                </c:pt>
                <c:pt idx="506">
                  <c:v>2.66662</c:v>
                </c:pt>
                <c:pt idx="507">
                  <c:v>2.6718899999999977</c:v>
                </c:pt>
                <c:pt idx="508">
                  <c:v>2.6771600000000002</c:v>
                </c:pt>
                <c:pt idx="509">
                  <c:v>2.6824300000000001</c:v>
                </c:pt>
                <c:pt idx="510">
                  <c:v>2.6877000000000053</c:v>
                </c:pt>
                <c:pt idx="511">
                  <c:v>2.6929699999999968</c:v>
                </c:pt>
                <c:pt idx="512">
                  <c:v>2.6982399999999997</c:v>
                </c:pt>
                <c:pt idx="513">
                  <c:v>2.7035100000000054</c:v>
                </c:pt>
                <c:pt idx="514">
                  <c:v>2.7087800000000053</c:v>
                </c:pt>
                <c:pt idx="515">
                  <c:v>2.7140499999999967</c:v>
                </c:pt>
                <c:pt idx="516">
                  <c:v>2.7193200000000002</c:v>
                </c:pt>
                <c:pt idx="517">
                  <c:v>2.7245900000000054</c:v>
                </c:pt>
                <c:pt idx="518">
                  <c:v>2.72986</c:v>
                </c:pt>
                <c:pt idx="519">
                  <c:v>2.7351300000000012</c:v>
                </c:pt>
                <c:pt idx="520">
                  <c:v>2.7404000000000002</c:v>
                </c:pt>
                <c:pt idx="521">
                  <c:v>2.7456700000000001</c:v>
                </c:pt>
                <c:pt idx="522">
                  <c:v>2.7509399999999999</c:v>
                </c:pt>
                <c:pt idx="523">
                  <c:v>2.7562099999999967</c:v>
                </c:pt>
                <c:pt idx="524">
                  <c:v>2.7614800000000002</c:v>
                </c:pt>
                <c:pt idx="525">
                  <c:v>2.76675</c:v>
                </c:pt>
                <c:pt idx="526">
                  <c:v>2.7720199999999977</c:v>
                </c:pt>
                <c:pt idx="527">
                  <c:v>2.7772900000000011</c:v>
                </c:pt>
                <c:pt idx="528">
                  <c:v>2.7825600000000001</c:v>
                </c:pt>
                <c:pt idx="529">
                  <c:v>2.7878300000000054</c:v>
                </c:pt>
                <c:pt idx="530">
                  <c:v>2.7931000000000012</c:v>
                </c:pt>
                <c:pt idx="531">
                  <c:v>2.7983700000000002</c:v>
                </c:pt>
                <c:pt idx="532">
                  <c:v>2.8036399999999997</c:v>
                </c:pt>
                <c:pt idx="533">
                  <c:v>2.80891</c:v>
                </c:pt>
                <c:pt idx="534">
                  <c:v>2.8141799999999977</c:v>
                </c:pt>
                <c:pt idx="535">
                  <c:v>2.8194499999999851</c:v>
                </c:pt>
                <c:pt idx="536">
                  <c:v>2.8247200000000001</c:v>
                </c:pt>
                <c:pt idx="537">
                  <c:v>2.82999</c:v>
                </c:pt>
                <c:pt idx="538">
                  <c:v>2.8352599999999861</c:v>
                </c:pt>
                <c:pt idx="539">
                  <c:v>2.8405300000000002</c:v>
                </c:pt>
                <c:pt idx="540">
                  <c:v>2.8457999999999997</c:v>
                </c:pt>
                <c:pt idx="541">
                  <c:v>2.8510699999999884</c:v>
                </c:pt>
                <c:pt idx="542">
                  <c:v>2.8563399999999977</c:v>
                </c:pt>
                <c:pt idx="543">
                  <c:v>2.8616099999999967</c:v>
                </c:pt>
                <c:pt idx="544">
                  <c:v>2.8668799999999917</c:v>
                </c:pt>
                <c:pt idx="545">
                  <c:v>2.8721499999999884</c:v>
                </c:pt>
                <c:pt idx="546">
                  <c:v>2.8774199999999968</c:v>
                </c:pt>
                <c:pt idx="547">
                  <c:v>2.882689999999994</c:v>
                </c:pt>
                <c:pt idx="548">
                  <c:v>2.8879600000000001</c:v>
                </c:pt>
                <c:pt idx="549">
                  <c:v>2.89323</c:v>
                </c:pt>
                <c:pt idx="550">
                  <c:v>2.8984999999999967</c:v>
                </c:pt>
                <c:pt idx="551">
                  <c:v>2.9037700000000002</c:v>
                </c:pt>
                <c:pt idx="552">
                  <c:v>2.9090399999999987</c:v>
                </c:pt>
                <c:pt idx="553">
                  <c:v>2.91431</c:v>
                </c:pt>
                <c:pt idx="554">
                  <c:v>2.9195799999999967</c:v>
                </c:pt>
                <c:pt idx="555">
                  <c:v>2.924849999999994</c:v>
                </c:pt>
                <c:pt idx="556">
                  <c:v>2.9301200000000001</c:v>
                </c:pt>
                <c:pt idx="557">
                  <c:v>2.9353899999999977</c:v>
                </c:pt>
                <c:pt idx="558">
                  <c:v>2.9406599999999967</c:v>
                </c:pt>
                <c:pt idx="559">
                  <c:v>2.9459300000000002</c:v>
                </c:pt>
                <c:pt idx="560">
                  <c:v>2.9511999999999987</c:v>
                </c:pt>
                <c:pt idx="561">
                  <c:v>2.9564699999999879</c:v>
                </c:pt>
                <c:pt idx="562">
                  <c:v>2.9617399999999998</c:v>
                </c:pt>
                <c:pt idx="563">
                  <c:v>2.9670100000000001</c:v>
                </c:pt>
                <c:pt idx="564">
                  <c:v>2.9722799999999916</c:v>
                </c:pt>
                <c:pt idx="565">
                  <c:v>2.9775499999999977</c:v>
                </c:pt>
                <c:pt idx="566">
                  <c:v>2.9828199999999967</c:v>
                </c:pt>
                <c:pt idx="567">
                  <c:v>2.9880900000000001</c:v>
                </c:pt>
                <c:pt idx="568">
                  <c:v>2.99336</c:v>
                </c:pt>
                <c:pt idx="569">
                  <c:v>2.9986299999999977</c:v>
                </c:pt>
                <c:pt idx="570">
                  <c:v>3.0039000000000002</c:v>
                </c:pt>
                <c:pt idx="571">
                  <c:v>3.0091700000000001</c:v>
                </c:pt>
                <c:pt idx="572">
                  <c:v>3.0144399999999987</c:v>
                </c:pt>
                <c:pt idx="573">
                  <c:v>3.0197099999999977</c:v>
                </c:pt>
                <c:pt idx="574">
                  <c:v>3.0249800000000002</c:v>
                </c:pt>
                <c:pt idx="575">
                  <c:v>3.0302499999999917</c:v>
                </c:pt>
                <c:pt idx="576">
                  <c:v>3.03552</c:v>
                </c:pt>
                <c:pt idx="577">
                  <c:v>3.0407900000000012</c:v>
                </c:pt>
                <c:pt idx="578">
                  <c:v>3.0460599999999967</c:v>
                </c:pt>
                <c:pt idx="579">
                  <c:v>3.0513300000000001</c:v>
                </c:pt>
                <c:pt idx="580">
                  <c:v>3.0565999999999987</c:v>
                </c:pt>
                <c:pt idx="581">
                  <c:v>3.0618699999999968</c:v>
                </c:pt>
                <c:pt idx="582">
                  <c:v>3.0671400000000002</c:v>
                </c:pt>
                <c:pt idx="583">
                  <c:v>3.0724099999999916</c:v>
                </c:pt>
                <c:pt idx="584">
                  <c:v>3.07768</c:v>
                </c:pt>
                <c:pt idx="585">
                  <c:v>3.0829499999999967</c:v>
                </c:pt>
                <c:pt idx="586">
                  <c:v>3.0882200000000002</c:v>
                </c:pt>
                <c:pt idx="587">
                  <c:v>3.0934900000000001</c:v>
                </c:pt>
                <c:pt idx="588">
                  <c:v>3.09876</c:v>
                </c:pt>
                <c:pt idx="589">
                  <c:v>3.1040300000000012</c:v>
                </c:pt>
                <c:pt idx="590">
                  <c:v>3.1093000000000002</c:v>
                </c:pt>
                <c:pt idx="591">
                  <c:v>3.1145700000000001</c:v>
                </c:pt>
                <c:pt idx="592">
                  <c:v>3.1198399999999977</c:v>
                </c:pt>
                <c:pt idx="593">
                  <c:v>3.1251100000000012</c:v>
                </c:pt>
                <c:pt idx="594">
                  <c:v>3.1303800000000002</c:v>
                </c:pt>
                <c:pt idx="595">
                  <c:v>3.1356499999999916</c:v>
                </c:pt>
                <c:pt idx="596">
                  <c:v>3.1409200000000053</c:v>
                </c:pt>
                <c:pt idx="597">
                  <c:v>3.1461900000000012</c:v>
                </c:pt>
                <c:pt idx="598">
                  <c:v>3.1514599999999939</c:v>
                </c:pt>
                <c:pt idx="599">
                  <c:v>3.15673</c:v>
                </c:pt>
                <c:pt idx="600">
                  <c:v>3.1619999999999999</c:v>
                </c:pt>
                <c:pt idx="601">
                  <c:v>3.1672700000000011</c:v>
                </c:pt>
                <c:pt idx="602">
                  <c:v>3.1725399999999997</c:v>
                </c:pt>
                <c:pt idx="603">
                  <c:v>3.17781</c:v>
                </c:pt>
                <c:pt idx="604">
                  <c:v>3.1830800000000012</c:v>
                </c:pt>
                <c:pt idx="605">
                  <c:v>3.1883500000000002</c:v>
                </c:pt>
                <c:pt idx="606">
                  <c:v>3.1936200000000001</c:v>
                </c:pt>
                <c:pt idx="607">
                  <c:v>3.19889</c:v>
                </c:pt>
                <c:pt idx="608">
                  <c:v>3.2041600000000012</c:v>
                </c:pt>
                <c:pt idx="609">
                  <c:v>3.2094300000000002</c:v>
                </c:pt>
                <c:pt idx="610">
                  <c:v>3.2147000000000001</c:v>
                </c:pt>
                <c:pt idx="611">
                  <c:v>3.21997</c:v>
                </c:pt>
                <c:pt idx="612">
                  <c:v>3.2252399999999999</c:v>
                </c:pt>
                <c:pt idx="613">
                  <c:v>3.2305100000000002</c:v>
                </c:pt>
                <c:pt idx="614">
                  <c:v>3.2357800000000001</c:v>
                </c:pt>
                <c:pt idx="615">
                  <c:v>3.24105</c:v>
                </c:pt>
                <c:pt idx="616">
                  <c:v>3.2463200000000012</c:v>
                </c:pt>
                <c:pt idx="617">
                  <c:v>3.2515900000000002</c:v>
                </c:pt>
                <c:pt idx="618">
                  <c:v>3.2568599999999917</c:v>
                </c:pt>
                <c:pt idx="619">
                  <c:v>3.2621300000000053</c:v>
                </c:pt>
                <c:pt idx="620">
                  <c:v>3.2674000000000012</c:v>
                </c:pt>
                <c:pt idx="621">
                  <c:v>3.272669999999994</c:v>
                </c:pt>
                <c:pt idx="622">
                  <c:v>3.2779400000000001</c:v>
                </c:pt>
                <c:pt idx="623">
                  <c:v>3.2832100000000053</c:v>
                </c:pt>
                <c:pt idx="624">
                  <c:v>3.2884800000000012</c:v>
                </c:pt>
                <c:pt idx="625">
                  <c:v>3.2937500000000002</c:v>
                </c:pt>
                <c:pt idx="626">
                  <c:v>3.2990200000000001</c:v>
                </c:pt>
                <c:pt idx="627">
                  <c:v>3.3042899999999977</c:v>
                </c:pt>
                <c:pt idx="628">
                  <c:v>3.3095599999999967</c:v>
                </c:pt>
                <c:pt idx="629">
                  <c:v>3.3148299999999939</c:v>
                </c:pt>
                <c:pt idx="630">
                  <c:v>3.3201000000000001</c:v>
                </c:pt>
                <c:pt idx="631">
                  <c:v>3.3253699999999977</c:v>
                </c:pt>
                <c:pt idx="632">
                  <c:v>3.3306399999999967</c:v>
                </c:pt>
                <c:pt idx="633">
                  <c:v>3.3359099999999939</c:v>
                </c:pt>
                <c:pt idx="634">
                  <c:v>3.34118</c:v>
                </c:pt>
                <c:pt idx="635">
                  <c:v>3.3464499999999879</c:v>
                </c:pt>
                <c:pt idx="636">
                  <c:v>3.3517199999999967</c:v>
                </c:pt>
                <c:pt idx="637">
                  <c:v>3.3569899999999939</c:v>
                </c:pt>
                <c:pt idx="638">
                  <c:v>3.3622599999999916</c:v>
                </c:pt>
                <c:pt idx="639">
                  <c:v>3.3675300000000012</c:v>
                </c:pt>
                <c:pt idx="640">
                  <c:v>3.3727999999999967</c:v>
                </c:pt>
                <c:pt idx="641">
                  <c:v>3.3780699999999917</c:v>
                </c:pt>
                <c:pt idx="642">
                  <c:v>3.38334</c:v>
                </c:pt>
                <c:pt idx="643">
                  <c:v>3.3886099999999977</c:v>
                </c:pt>
                <c:pt idx="644">
                  <c:v>3.3938799999999967</c:v>
                </c:pt>
                <c:pt idx="645">
                  <c:v>3.3991499999999917</c:v>
                </c:pt>
                <c:pt idx="646">
                  <c:v>3.40442</c:v>
                </c:pt>
                <c:pt idx="647">
                  <c:v>3.4096899999999977</c:v>
                </c:pt>
                <c:pt idx="648">
                  <c:v>3.4149599999999967</c:v>
                </c:pt>
                <c:pt idx="649">
                  <c:v>3.4202300000000001</c:v>
                </c:pt>
                <c:pt idx="650">
                  <c:v>3.4255</c:v>
                </c:pt>
                <c:pt idx="651">
                  <c:v>3.4307699999999977</c:v>
                </c:pt>
                <c:pt idx="652">
                  <c:v>3.4360399999999967</c:v>
                </c:pt>
                <c:pt idx="653">
                  <c:v>3.4413100000000001</c:v>
                </c:pt>
                <c:pt idx="654">
                  <c:v>3.44658</c:v>
                </c:pt>
                <c:pt idx="655">
                  <c:v>3.4518499999999861</c:v>
                </c:pt>
                <c:pt idx="656">
                  <c:v>3.4571200000000002</c:v>
                </c:pt>
                <c:pt idx="657">
                  <c:v>3.4623900000000001</c:v>
                </c:pt>
                <c:pt idx="658">
                  <c:v>3.46766</c:v>
                </c:pt>
                <c:pt idx="659">
                  <c:v>3.4729299999999967</c:v>
                </c:pt>
                <c:pt idx="660">
                  <c:v>3.4781999999999997</c:v>
                </c:pt>
                <c:pt idx="661">
                  <c:v>3.4834700000000001</c:v>
                </c:pt>
                <c:pt idx="662">
                  <c:v>3.48874</c:v>
                </c:pt>
                <c:pt idx="663">
                  <c:v>3.4940099999999967</c:v>
                </c:pt>
                <c:pt idx="664">
                  <c:v>3.499279999999994</c:v>
                </c:pt>
                <c:pt idx="665">
                  <c:v>3.5045500000000001</c:v>
                </c:pt>
                <c:pt idx="666">
                  <c:v>3.5098199999999977</c:v>
                </c:pt>
                <c:pt idx="667">
                  <c:v>3.5150899999999967</c:v>
                </c:pt>
                <c:pt idx="668">
                  <c:v>3.5203600000000002</c:v>
                </c:pt>
                <c:pt idx="669">
                  <c:v>3.52563</c:v>
                </c:pt>
                <c:pt idx="670">
                  <c:v>3.5308999999999977</c:v>
                </c:pt>
                <c:pt idx="671">
                  <c:v>3.5361699999999967</c:v>
                </c:pt>
                <c:pt idx="672">
                  <c:v>3.5414399999999997</c:v>
                </c:pt>
                <c:pt idx="673">
                  <c:v>3.54671</c:v>
                </c:pt>
                <c:pt idx="674">
                  <c:v>3.5519799999999977</c:v>
                </c:pt>
                <c:pt idx="675">
                  <c:v>3.5572499999999967</c:v>
                </c:pt>
                <c:pt idx="676">
                  <c:v>3.5625200000000001</c:v>
                </c:pt>
                <c:pt idx="677">
                  <c:v>3.5677900000000053</c:v>
                </c:pt>
                <c:pt idx="678">
                  <c:v>3.5730599999999977</c:v>
                </c:pt>
                <c:pt idx="679">
                  <c:v>3.5783300000000002</c:v>
                </c:pt>
                <c:pt idx="680">
                  <c:v>3.5836000000000001</c:v>
                </c:pt>
                <c:pt idx="681">
                  <c:v>3.58887</c:v>
                </c:pt>
                <c:pt idx="682">
                  <c:v>3.5941399999999999</c:v>
                </c:pt>
                <c:pt idx="683">
                  <c:v>3.5994099999999967</c:v>
                </c:pt>
                <c:pt idx="684">
                  <c:v>3.6046800000000001</c:v>
                </c:pt>
                <c:pt idx="685">
                  <c:v>3.60995</c:v>
                </c:pt>
                <c:pt idx="686">
                  <c:v>3.6152199999999977</c:v>
                </c:pt>
                <c:pt idx="687">
                  <c:v>3.6204900000000002</c:v>
                </c:pt>
                <c:pt idx="688">
                  <c:v>3.6257600000000001</c:v>
                </c:pt>
                <c:pt idx="689">
                  <c:v>3.63103</c:v>
                </c:pt>
                <c:pt idx="690">
                  <c:v>3.6362999999999968</c:v>
                </c:pt>
                <c:pt idx="691">
                  <c:v>3.6415700000000002</c:v>
                </c:pt>
                <c:pt idx="692">
                  <c:v>3.6468399999999987</c:v>
                </c:pt>
                <c:pt idx="693">
                  <c:v>3.65211</c:v>
                </c:pt>
                <c:pt idx="694">
                  <c:v>3.6573800000000012</c:v>
                </c:pt>
                <c:pt idx="695">
                  <c:v>3.662649999999994</c:v>
                </c:pt>
                <c:pt idx="696">
                  <c:v>3.6679200000000054</c:v>
                </c:pt>
                <c:pt idx="697">
                  <c:v>3.6731900000000053</c:v>
                </c:pt>
                <c:pt idx="698">
                  <c:v>3.6784599999999967</c:v>
                </c:pt>
                <c:pt idx="699">
                  <c:v>3.6837300000000064</c:v>
                </c:pt>
                <c:pt idx="700">
                  <c:v>3.6890000000000001</c:v>
                </c:pt>
                <c:pt idx="701">
                  <c:v>3.6942699999999977</c:v>
                </c:pt>
                <c:pt idx="702">
                  <c:v>3.6995399999999998</c:v>
                </c:pt>
                <c:pt idx="703">
                  <c:v>3.7048100000000002</c:v>
                </c:pt>
                <c:pt idx="704">
                  <c:v>3.71008</c:v>
                </c:pt>
                <c:pt idx="705">
                  <c:v>3.7153499999999977</c:v>
                </c:pt>
                <c:pt idx="706">
                  <c:v>3.7206200000000011</c:v>
                </c:pt>
                <c:pt idx="707">
                  <c:v>3.7258900000000001</c:v>
                </c:pt>
                <c:pt idx="708">
                  <c:v>3.73116</c:v>
                </c:pt>
                <c:pt idx="709">
                  <c:v>3.7364299999999977</c:v>
                </c:pt>
                <c:pt idx="710">
                  <c:v>3.7417000000000002</c:v>
                </c:pt>
                <c:pt idx="711">
                  <c:v>3.7469700000000001</c:v>
                </c:pt>
                <c:pt idx="712">
                  <c:v>3.7522399999999987</c:v>
                </c:pt>
                <c:pt idx="713">
                  <c:v>3.7575100000000012</c:v>
                </c:pt>
                <c:pt idx="714">
                  <c:v>3.7627800000000002</c:v>
                </c:pt>
                <c:pt idx="715">
                  <c:v>3.7680500000000001</c:v>
                </c:pt>
                <c:pt idx="716">
                  <c:v>3.7733200000000053</c:v>
                </c:pt>
                <c:pt idx="717">
                  <c:v>3.7785900000000012</c:v>
                </c:pt>
                <c:pt idx="718">
                  <c:v>3.7838600000000002</c:v>
                </c:pt>
                <c:pt idx="719">
                  <c:v>3.7891300000000059</c:v>
                </c:pt>
                <c:pt idx="720">
                  <c:v>3.7944</c:v>
                </c:pt>
                <c:pt idx="721">
                  <c:v>3.7996699999999977</c:v>
                </c:pt>
                <c:pt idx="722">
                  <c:v>3.8049399999999998</c:v>
                </c:pt>
                <c:pt idx="723">
                  <c:v>3.8102099999999917</c:v>
                </c:pt>
                <c:pt idx="724">
                  <c:v>3.8154799999999884</c:v>
                </c:pt>
                <c:pt idx="725">
                  <c:v>3.8207499999999968</c:v>
                </c:pt>
                <c:pt idx="726">
                  <c:v>3.826019999999994</c:v>
                </c:pt>
                <c:pt idx="727">
                  <c:v>3.8312899999999916</c:v>
                </c:pt>
                <c:pt idx="728">
                  <c:v>3.836559999999988</c:v>
                </c:pt>
                <c:pt idx="729">
                  <c:v>3.8418299999999967</c:v>
                </c:pt>
                <c:pt idx="730">
                  <c:v>3.8471000000000002</c:v>
                </c:pt>
                <c:pt idx="731">
                  <c:v>3.8523699999999916</c:v>
                </c:pt>
                <c:pt idx="732">
                  <c:v>3.8576399999999977</c:v>
                </c:pt>
                <c:pt idx="733">
                  <c:v>3.8629099999999967</c:v>
                </c:pt>
                <c:pt idx="734">
                  <c:v>3.8681800000000002</c:v>
                </c:pt>
                <c:pt idx="735">
                  <c:v>3.8734499999999916</c:v>
                </c:pt>
                <c:pt idx="736">
                  <c:v>3.8787199999999977</c:v>
                </c:pt>
                <c:pt idx="737">
                  <c:v>3.8839900000000012</c:v>
                </c:pt>
                <c:pt idx="738">
                  <c:v>3.8892599999999939</c:v>
                </c:pt>
                <c:pt idx="739">
                  <c:v>3.89453</c:v>
                </c:pt>
                <c:pt idx="740">
                  <c:v>3.8997999999999977</c:v>
                </c:pt>
                <c:pt idx="741">
                  <c:v>3.9050699999999967</c:v>
                </c:pt>
                <c:pt idx="742">
                  <c:v>3.9103399999999997</c:v>
                </c:pt>
                <c:pt idx="743">
                  <c:v>3.9156099999999916</c:v>
                </c:pt>
                <c:pt idx="744">
                  <c:v>3.9208799999999977</c:v>
                </c:pt>
                <c:pt idx="745">
                  <c:v>3.9261499999999967</c:v>
                </c:pt>
                <c:pt idx="746">
                  <c:v>3.9314199999999926</c:v>
                </c:pt>
                <c:pt idx="747">
                  <c:v>3.9366899999999916</c:v>
                </c:pt>
                <c:pt idx="748">
                  <c:v>3.9419599999999977</c:v>
                </c:pt>
                <c:pt idx="749">
                  <c:v>3.9472300000000002</c:v>
                </c:pt>
                <c:pt idx="750">
                  <c:v>3.9524999999999917</c:v>
                </c:pt>
                <c:pt idx="751">
                  <c:v>3.95777</c:v>
                </c:pt>
                <c:pt idx="752">
                  <c:v>3.9630399999999999</c:v>
                </c:pt>
                <c:pt idx="753">
                  <c:v>3.9683100000000002</c:v>
                </c:pt>
                <c:pt idx="754">
                  <c:v>3.9735800000000001</c:v>
                </c:pt>
                <c:pt idx="755">
                  <c:v>3.9788499999999916</c:v>
                </c:pt>
                <c:pt idx="756">
                  <c:v>3.9841200000000012</c:v>
                </c:pt>
                <c:pt idx="757">
                  <c:v>3.9893900000000002</c:v>
                </c:pt>
                <c:pt idx="758">
                  <c:v>3.9946599999999917</c:v>
                </c:pt>
                <c:pt idx="759">
                  <c:v>3.99993</c:v>
                </c:pt>
                <c:pt idx="760">
                  <c:v>4.0052000000000003</c:v>
                </c:pt>
                <c:pt idx="761">
                  <c:v>4.0104699999999998</c:v>
                </c:pt>
                <c:pt idx="762">
                  <c:v>4.0157400000000001</c:v>
                </c:pt>
                <c:pt idx="763">
                  <c:v>4.0210099999999995</c:v>
                </c:pt>
                <c:pt idx="764">
                  <c:v>4.0262799999999999</c:v>
                </c:pt>
                <c:pt idx="765">
                  <c:v>4.0315500000000002</c:v>
                </c:pt>
                <c:pt idx="766">
                  <c:v>4.0368200000000014</c:v>
                </c:pt>
                <c:pt idx="767">
                  <c:v>4.04209</c:v>
                </c:pt>
                <c:pt idx="768">
                  <c:v>4.0473600000000003</c:v>
                </c:pt>
                <c:pt idx="769">
                  <c:v>4.0526299999999997</c:v>
                </c:pt>
                <c:pt idx="770">
                  <c:v>4.0578999999999956</c:v>
                </c:pt>
                <c:pt idx="771">
                  <c:v>4.0631699999999986</c:v>
                </c:pt>
                <c:pt idx="772">
                  <c:v>4.0684399999999865</c:v>
                </c:pt>
                <c:pt idx="773">
                  <c:v>4.0737100000000002</c:v>
                </c:pt>
                <c:pt idx="774">
                  <c:v>4.0789799999999996</c:v>
                </c:pt>
                <c:pt idx="775">
                  <c:v>4.0842499999999999</c:v>
                </c:pt>
                <c:pt idx="776">
                  <c:v>4.0895200000000003</c:v>
                </c:pt>
                <c:pt idx="777">
                  <c:v>4.0947899999999855</c:v>
                </c:pt>
                <c:pt idx="778">
                  <c:v>4.10006</c:v>
                </c:pt>
                <c:pt idx="779">
                  <c:v>4.1053299999999986</c:v>
                </c:pt>
                <c:pt idx="780">
                  <c:v>4.1105999999999865</c:v>
                </c:pt>
                <c:pt idx="781">
                  <c:v>4.1158699999999966</c:v>
                </c:pt>
                <c:pt idx="782">
                  <c:v>4.1211399999999845</c:v>
                </c:pt>
                <c:pt idx="783">
                  <c:v>4.1264099999999946</c:v>
                </c:pt>
                <c:pt idx="784">
                  <c:v>4.1316800000000002</c:v>
                </c:pt>
                <c:pt idx="785">
                  <c:v>4.1369499999999997</c:v>
                </c:pt>
                <c:pt idx="786">
                  <c:v>4.14222</c:v>
                </c:pt>
                <c:pt idx="787">
                  <c:v>4.1474899999999844</c:v>
                </c:pt>
                <c:pt idx="788">
                  <c:v>4.1527599999999865</c:v>
                </c:pt>
                <c:pt idx="789">
                  <c:v>4.1580299999999966</c:v>
                </c:pt>
                <c:pt idx="790">
                  <c:v>4.1632999999999996</c:v>
                </c:pt>
                <c:pt idx="791">
                  <c:v>4.1685699999999946</c:v>
                </c:pt>
                <c:pt idx="792">
                  <c:v>4.1738400000000002</c:v>
                </c:pt>
                <c:pt idx="793">
                  <c:v>4.1791099999999997</c:v>
                </c:pt>
                <c:pt idx="794">
                  <c:v>4.1843799999999955</c:v>
                </c:pt>
                <c:pt idx="795">
                  <c:v>4.1896500000000003</c:v>
                </c:pt>
                <c:pt idx="796">
                  <c:v>4.1949199999999749</c:v>
                </c:pt>
                <c:pt idx="797">
                  <c:v>4.2001900000000001</c:v>
                </c:pt>
                <c:pt idx="798">
                  <c:v>4.2054600000000004</c:v>
                </c:pt>
                <c:pt idx="799">
                  <c:v>4.2107299999999999</c:v>
                </c:pt>
                <c:pt idx="800">
                  <c:v>4.2160000000000002</c:v>
                </c:pt>
                <c:pt idx="801">
                  <c:v>4.2212700000000014</c:v>
                </c:pt>
                <c:pt idx="802">
                  <c:v>4.22654</c:v>
                </c:pt>
                <c:pt idx="803">
                  <c:v>4.2318100000000003</c:v>
                </c:pt>
                <c:pt idx="804">
                  <c:v>4.2370799999999997</c:v>
                </c:pt>
                <c:pt idx="805">
                  <c:v>4.2423500000000001</c:v>
                </c:pt>
                <c:pt idx="806">
                  <c:v>4.2476200000000004</c:v>
                </c:pt>
                <c:pt idx="807">
                  <c:v>4.2528899999999865</c:v>
                </c:pt>
                <c:pt idx="808">
                  <c:v>4.2581600000000002</c:v>
                </c:pt>
                <c:pt idx="809">
                  <c:v>4.2634299999999996</c:v>
                </c:pt>
                <c:pt idx="810">
                  <c:v>4.2686999999999999</c:v>
                </c:pt>
                <c:pt idx="811">
                  <c:v>4.2739700000000003</c:v>
                </c:pt>
                <c:pt idx="812">
                  <c:v>4.2792400000000184</c:v>
                </c:pt>
                <c:pt idx="813">
                  <c:v>4.2845099999999956</c:v>
                </c:pt>
                <c:pt idx="814">
                  <c:v>4.2897800000000004</c:v>
                </c:pt>
                <c:pt idx="815">
                  <c:v>4.2950499999999998</c:v>
                </c:pt>
                <c:pt idx="816">
                  <c:v>4.3003200000000001</c:v>
                </c:pt>
                <c:pt idx="817">
                  <c:v>4.3055899999999845</c:v>
                </c:pt>
                <c:pt idx="818">
                  <c:v>4.3108599999999946</c:v>
                </c:pt>
                <c:pt idx="819">
                  <c:v>4.3161299999999976</c:v>
                </c:pt>
                <c:pt idx="820">
                  <c:v>4.3213999999999997</c:v>
                </c:pt>
                <c:pt idx="821">
                  <c:v>4.32667</c:v>
                </c:pt>
                <c:pt idx="822">
                  <c:v>4.3319400000000003</c:v>
                </c:pt>
                <c:pt idx="823">
                  <c:v>4.3372099999999998</c:v>
                </c:pt>
                <c:pt idx="824">
                  <c:v>4.3424799999999966</c:v>
                </c:pt>
                <c:pt idx="825">
                  <c:v>4.3477499999999996</c:v>
                </c:pt>
                <c:pt idx="826">
                  <c:v>4.3530199999999946</c:v>
                </c:pt>
                <c:pt idx="827">
                  <c:v>4.3582900000000002</c:v>
                </c:pt>
                <c:pt idx="828">
                  <c:v>4.3635599999999855</c:v>
                </c:pt>
                <c:pt idx="829">
                  <c:v>4.3688299999999947</c:v>
                </c:pt>
                <c:pt idx="830">
                  <c:v>4.3740999999999977</c:v>
                </c:pt>
                <c:pt idx="831">
                  <c:v>4.3793700000000024</c:v>
                </c:pt>
                <c:pt idx="832">
                  <c:v>4.3846400000000001</c:v>
                </c:pt>
                <c:pt idx="833">
                  <c:v>4.3899099999999986</c:v>
                </c:pt>
                <c:pt idx="834">
                  <c:v>4.3951799999999865</c:v>
                </c:pt>
                <c:pt idx="835">
                  <c:v>4.4004500000000002</c:v>
                </c:pt>
                <c:pt idx="836">
                  <c:v>4.4057200000000014</c:v>
                </c:pt>
                <c:pt idx="837">
                  <c:v>4.41099</c:v>
                </c:pt>
                <c:pt idx="838">
                  <c:v>4.4162600000000127</c:v>
                </c:pt>
                <c:pt idx="839">
                  <c:v>4.4215299999999997</c:v>
                </c:pt>
                <c:pt idx="840">
                  <c:v>4.4268000000000001</c:v>
                </c:pt>
                <c:pt idx="841">
                  <c:v>4.4320700000000004</c:v>
                </c:pt>
                <c:pt idx="842">
                  <c:v>4.4373400000000034</c:v>
                </c:pt>
                <c:pt idx="843">
                  <c:v>4.4426100000000002</c:v>
                </c:pt>
                <c:pt idx="844">
                  <c:v>4.4478799999999996</c:v>
                </c:pt>
                <c:pt idx="845">
                  <c:v>4.4531499999999999</c:v>
                </c:pt>
                <c:pt idx="846">
                  <c:v>4.4584200000000003</c:v>
                </c:pt>
                <c:pt idx="847">
                  <c:v>4.4636900000000024</c:v>
                </c:pt>
                <c:pt idx="848">
                  <c:v>4.46896</c:v>
                </c:pt>
                <c:pt idx="849">
                  <c:v>4.4742300000000004</c:v>
                </c:pt>
                <c:pt idx="850">
                  <c:v>4.4795000000000034</c:v>
                </c:pt>
                <c:pt idx="851">
                  <c:v>4.4847700000000001</c:v>
                </c:pt>
                <c:pt idx="852">
                  <c:v>4.4900400000000014</c:v>
                </c:pt>
                <c:pt idx="853">
                  <c:v>4.4953099999999999</c:v>
                </c:pt>
                <c:pt idx="854">
                  <c:v>4.5005799999999976</c:v>
                </c:pt>
                <c:pt idx="855">
                  <c:v>4.5058499999999997</c:v>
                </c:pt>
                <c:pt idx="856">
                  <c:v>4.51112</c:v>
                </c:pt>
                <c:pt idx="857">
                  <c:v>4.5163900000000003</c:v>
                </c:pt>
                <c:pt idx="858">
                  <c:v>4.5216600000000033</c:v>
                </c:pt>
                <c:pt idx="859">
                  <c:v>4.5269299999999966</c:v>
                </c:pt>
                <c:pt idx="860">
                  <c:v>4.5322000000000013</c:v>
                </c:pt>
                <c:pt idx="861">
                  <c:v>4.5374699999999999</c:v>
                </c:pt>
                <c:pt idx="862">
                  <c:v>4.5427400000000002</c:v>
                </c:pt>
                <c:pt idx="863">
                  <c:v>4.5480099999999997</c:v>
                </c:pt>
                <c:pt idx="864">
                  <c:v>4.55328</c:v>
                </c:pt>
                <c:pt idx="865">
                  <c:v>4.5585499999999985</c:v>
                </c:pt>
                <c:pt idx="866">
                  <c:v>4.5638199999999856</c:v>
                </c:pt>
                <c:pt idx="867">
                  <c:v>4.5690900000000001</c:v>
                </c:pt>
                <c:pt idx="868">
                  <c:v>4.5743600000000004</c:v>
                </c:pt>
                <c:pt idx="869">
                  <c:v>4.5796300000000034</c:v>
                </c:pt>
                <c:pt idx="870">
                  <c:v>4.5848999999999975</c:v>
                </c:pt>
                <c:pt idx="871">
                  <c:v>4.5901699999999996</c:v>
                </c:pt>
                <c:pt idx="872">
                  <c:v>4.59544</c:v>
                </c:pt>
                <c:pt idx="873">
                  <c:v>4.6007099999999976</c:v>
                </c:pt>
                <c:pt idx="874">
                  <c:v>4.6059799999999855</c:v>
                </c:pt>
                <c:pt idx="875">
                  <c:v>4.6112500000000001</c:v>
                </c:pt>
                <c:pt idx="876">
                  <c:v>4.6165199999999844</c:v>
                </c:pt>
                <c:pt idx="877">
                  <c:v>4.6217899999999865</c:v>
                </c:pt>
                <c:pt idx="878">
                  <c:v>4.6270599999999815</c:v>
                </c:pt>
                <c:pt idx="879">
                  <c:v>4.6323299999999996</c:v>
                </c:pt>
                <c:pt idx="880">
                  <c:v>4.6375999999999946</c:v>
                </c:pt>
                <c:pt idx="881">
                  <c:v>4.6428699999999976</c:v>
                </c:pt>
                <c:pt idx="882">
                  <c:v>4.6481399999999855</c:v>
                </c:pt>
                <c:pt idx="883">
                  <c:v>4.6534099999999956</c:v>
                </c:pt>
                <c:pt idx="884">
                  <c:v>4.6586799999999977</c:v>
                </c:pt>
                <c:pt idx="885">
                  <c:v>4.6639499999999865</c:v>
                </c:pt>
                <c:pt idx="886">
                  <c:v>4.6692200000000001</c:v>
                </c:pt>
                <c:pt idx="887">
                  <c:v>4.6744899999999845</c:v>
                </c:pt>
                <c:pt idx="888">
                  <c:v>4.6797600000000106</c:v>
                </c:pt>
                <c:pt idx="889">
                  <c:v>4.6850299999999967</c:v>
                </c:pt>
                <c:pt idx="890">
                  <c:v>4.6902999999999997</c:v>
                </c:pt>
                <c:pt idx="891">
                  <c:v>4.6955699999999947</c:v>
                </c:pt>
                <c:pt idx="892">
                  <c:v>4.7008400000000004</c:v>
                </c:pt>
                <c:pt idx="893">
                  <c:v>4.7061099999999998</c:v>
                </c:pt>
                <c:pt idx="894">
                  <c:v>4.7113800000000001</c:v>
                </c:pt>
                <c:pt idx="895">
                  <c:v>4.7166500000000013</c:v>
                </c:pt>
                <c:pt idx="896">
                  <c:v>4.7219199999999875</c:v>
                </c:pt>
                <c:pt idx="897">
                  <c:v>4.7271899999999816</c:v>
                </c:pt>
                <c:pt idx="898">
                  <c:v>4.7324600000000014</c:v>
                </c:pt>
                <c:pt idx="899">
                  <c:v>4.73773</c:v>
                </c:pt>
                <c:pt idx="900">
                  <c:v>4.7430000000000003</c:v>
                </c:pt>
                <c:pt idx="901">
                  <c:v>4.7482700000000024</c:v>
                </c:pt>
                <c:pt idx="902">
                  <c:v>4.7535400000000001</c:v>
                </c:pt>
                <c:pt idx="903">
                  <c:v>4.7588099999999987</c:v>
                </c:pt>
                <c:pt idx="904">
                  <c:v>4.7640799999999865</c:v>
                </c:pt>
                <c:pt idx="905">
                  <c:v>4.7693500000000002</c:v>
                </c:pt>
                <c:pt idx="906">
                  <c:v>4.7746200000000014</c:v>
                </c:pt>
                <c:pt idx="907">
                  <c:v>4.7798900000000106</c:v>
                </c:pt>
                <c:pt idx="908">
                  <c:v>4.7851600000000003</c:v>
                </c:pt>
                <c:pt idx="909">
                  <c:v>4.7904299999999997</c:v>
                </c:pt>
                <c:pt idx="910">
                  <c:v>4.7957000000000001</c:v>
                </c:pt>
                <c:pt idx="911">
                  <c:v>4.8009699999999986</c:v>
                </c:pt>
                <c:pt idx="912">
                  <c:v>4.8062400000000034</c:v>
                </c:pt>
                <c:pt idx="913">
                  <c:v>4.8115099999999966</c:v>
                </c:pt>
                <c:pt idx="914">
                  <c:v>4.8167799999999996</c:v>
                </c:pt>
                <c:pt idx="915">
                  <c:v>4.8220499999999946</c:v>
                </c:pt>
                <c:pt idx="916">
                  <c:v>4.8273199999999834</c:v>
                </c:pt>
                <c:pt idx="917">
                  <c:v>4.8325899999999855</c:v>
                </c:pt>
                <c:pt idx="918">
                  <c:v>4.83786</c:v>
                </c:pt>
                <c:pt idx="919">
                  <c:v>4.8431299999999986</c:v>
                </c:pt>
                <c:pt idx="920">
                  <c:v>4.8483999999999998</c:v>
                </c:pt>
                <c:pt idx="921">
                  <c:v>4.8536700000000002</c:v>
                </c:pt>
                <c:pt idx="922">
                  <c:v>4.8589399999999845</c:v>
                </c:pt>
                <c:pt idx="923">
                  <c:v>4.8642099999999946</c:v>
                </c:pt>
                <c:pt idx="924">
                  <c:v>4.8694799999999976</c:v>
                </c:pt>
                <c:pt idx="925">
                  <c:v>4.8747499999999997</c:v>
                </c:pt>
                <c:pt idx="926">
                  <c:v>4.88002</c:v>
                </c:pt>
                <c:pt idx="927">
                  <c:v>4.8852900000000004</c:v>
                </c:pt>
                <c:pt idx="928">
                  <c:v>4.8905599999999865</c:v>
                </c:pt>
                <c:pt idx="929">
                  <c:v>4.8958299999999966</c:v>
                </c:pt>
                <c:pt idx="930">
                  <c:v>4.9011000000000013</c:v>
                </c:pt>
                <c:pt idx="931">
                  <c:v>4.9063700000000106</c:v>
                </c:pt>
                <c:pt idx="932">
                  <c:v>4.9116400000000118</c:v>
                </c:pt>
                <c:pt idx="933">
                  <c:v>4.9169099999999997</c:v>
                </c:pt>
                <c:pt idx="934">
                  <c:v>4.9221799999999956</c:v>
                </c:pt>
                <c:pt idx="935">
                  <c:v>4.9274499999999986</c:v>
                </c:pt>
                <c:pt idx="936">
                  <c:v>4.9327200000000024</c:v>
                </c:pt>
                <c:pt idx="937">
                  <c:v>4.9379900000000001</c:v>
                </c:pt>
                <c:pt idx="938">
                  <c:v>4.9432600000000146</c:v>
                </c:pt>
                <c:pt idx="939">
                  <c:v>4.9485299999999999</c:v>
                </c:pt>
                <c:pt idx="940">
                  <c:v>4.9538000000000002</c:v>
                </c:pt>
                <c:pt idx="941">
                  <c:v>4.9590700000000014</c:v>
                </c:pt>
                <c:pt idx="942">
                  <c:v>4.96434</c:v>
                </c:pt>
                <c:pt idx="943">
                  <c:v>4.9696100000000003</c:v>
                </c:pt>
                <c:pt idx="944">
                  <c:v>4.9748799999999997</c:v>
                </c:pt>
                <c:pt idx="945">
                  <c:v>4.9801500000000001</c:v>
                </c:pt>
                <c:pt idx="946">
                  <c:v>4.9854200000000004</c:v>
                </c:pt>
                <c:pt idx="947">
                  <c:v>4.9906900000000034</c:v>
                </c:pt>
                <c:pt idx="948">
                  <c:v>4.9959600000000002</c:v>
                </c:pt>
                <c:pt idx="949">
                  <c:v>5.0012300000000014</c:v>
                </c:pt>
                <c:pt idx="950">
                  <c:v>5.0065</c:v>
                </c:pt>
                <c:pt idx="951">
                  <c:v>5.0117700000000003</c:v>
                </c:pt>
                <c:pt idx="952">
                  <c:v>5.0170399999999855</c:v>
                </c:pt>
                <c:pt idx="953">
                  <c:v>5.0223099999999956</c:v>
                </c:pt>
                <c:pt idx="954">
                  <c:v>5.0275799999999844</c:v>
                </c:pt>
                <c:pt idx="955">
                  <c:v>5.0328499999999998</c:v>
                </c:pt>
                <c:pt idx="956">
                  <c:v>5.0381200000000002</c:v>
                </c:pt>
                <c:pt idx="957">
                  <c:v>5.0433900000000014</c:v>
                </c:pt>
                <c:pt idx="958">
                  <c:v>5.0486600000000106</c:v>
                </c:pt>
                <c:pt idx="959">
                  <c:v>5.0539299999999976</c:v>
                </c:pt>
                <c:pt idx="960">
                  <c:v>5.0592000000000024</c:v>
                </c:pt>
                <c:pt idx="961">
                  <c:v>5.0644699999999956</c:v>
                </c:pt>
                <c:pt idx="962">
                  <c:v>5.0697400000000004</c:v>
                </c:pt>
                <c:pt idx="963">
                  <c:v>5.0750099999999998</c:v>
                </c:pt>
                <c:pt idx="964">
                  <c:v>5.0802800000000001</c:v>
                </c:pt>
                <c:pt idx="965">
                  <c:v>5.0855499999999996</c:v>
                </c:pt>
                <c:pt idx="966">
                  <c:v>5.0908199999999946</c:v>
                </c:pt>
                <c:pt idx="967">
                  <c:v>5.0960900000000002</c:v>
                </c:pt>
                <c:pt idx="968">
                  <c:v>5.1013600000000014</c:v>
                </c:pt>
                <c:pt idx="969">
                  <c:v>5.10663</c:v>
                </c:pt>
                <c:pt idx="970">
                  <c:v>5.1118999999999986</c:v>
                </c:pt>
                <c:pt idx="971">
                  <c:v>5.1171699999999865</c:v>
                </c:pt>
                <c:pt idx="972">
                  <c:v>5.1224399999999806</c:v>
                </c:pt>
                <c:pt idx="973">
                  <c:v>5.1277099999999844</c:v>
                </c:pt>
                <c:pt idx="974">
                  <c:v>5.1329799999999945</c:v>
                </c:pt>
                <c:pt idx="975">
                  <c:v>5.1382500000000002</c:v>
                </c:pt>
                <c:pt idx="976">
                  <c:v>5.1435199999999845</c:v>
                </c:pt>
                <c:pt idx="977">
                  <c:v>5.14879</c:v>
                </c:pt>
                <c:pt idx="978">
                  <c:v>5.1540599999999834</c:v>
                </c:pt>
                <c:pt idx="979">
                  <c:v>5.1593299999999997</c:v>
                </c:pt>
                <c:pt idx="980">
                  <c:v>5.1645999999999797</c:v>
                </c:pt>
                <c:pt idx="981">
                  <c:v>5.1698699999999995</c:v>
                </c:pt>
                <c:pt idx="982">
                  <c:v>5.1751399999999945</c:v>
                </c:pt>
                <c:pt idx="983">
                  <c:v>5.1804099999999966</c:v>
                </c:pt>
                <c:pt idx="984">
                  <c:v>5.1856799999999996</c:v>
                </c:pt>
                <c:pt idx="985">
                  <c:v>5.1909499999999946</c:v>
                </c:pt>
                <c:pt idx="986">
                  <c:v>5.1962200000000003</c:v>
                </c:pt>
                <c:pt idx="987">
                  <c:v>5.2014900000000024</c:v>
                </c:pt>
                <c:pt idx="988">
                  <c:v>5.2067600000000116</c:v>
                </c:pt>
                <c:pt idx="989">
                  <c:v>5.2120299999999986</c:v>
                </c:pt>
                <c:pt idx="990">
                  <c:v>5.2172999999999998</c:v>
                </c:pt>
                <c:pt idx="991">
                  <c:v>5.2225699999999966</c:v>
                </c:pt>
                <c:pt idx="992">
                  <c:v>5.2278399999999845</c:v>
                </c:pt>
                <c:pt idx="993">
                  <c:v>5.2331099999999999</c:v>
                </c:pt>
                <c:pt idx="994">
                  <c:v>5.2383800000000003</c:v>
                </c:pt>
                <c:pt idx="995">
                  <c:v>5.2436500000000024</c:v>
                </c:pt>
                <c:pt idx="996">
                  <c:v>5.24892</c:v>
                </c:pt>
                <c:pt idx="997">
                  <c:v>5.2541899999999844</c:v>
                </c:pt>
                <c:pt idx="998">
                  <c:v>5.2594600000000034</c:v>
                </c:pt>
                <c:pt idx="999">
                  <c:v>5.2647299999999966</c:v>
                </c:pt>
                <c:pt idx="1000">
                  <c:v>5.2700000000000014</c:v>
                </c:pt>
                <c:pt idx="1001">
                  <c:v>5.2752700000000106</c:v>
                </c:pt>
                <c:pt idx="1002">
                  <c:v>5.2805400000000002</c:v>
                </c:pt>
                <c:pt idx="1003">
                  <c:v>5.2858099999999997</c:v>
                </c:pt>
                <c:pt idx="1004">
                  <c:v>5.29108</c:v>
                </c:pt>
                <c:pt idx="1005">
                  <c:v>5.2963500000000003</c:v>
                </c:pt>
                <c:pt idx="1006">
                  <c:v>5.3016200000000024</c:v>
                </c:pt>
                <c:pt idx="1007">
                  <c:v>5.3068900000000001</c:v>
                </c:pt>
                <c:pt idx="1008">
                  <c:v>5.3121599999999871</c:v>
                </c:pt>
                <c:pt idx="1009">
                  <c:v>5.3174299999999945</c:v>
                </c:pt>
                <c:pt idx="1010">
                  <c:v>5.3226999999999967</c:v>
                </c:pt>
                <c:pt idx="1011">
                  <c:v>5.3279699999999846</c:v>
                </c:pt>
                <c:pt idx="1012">
                  <c:v>5.3332400000000106</c:v>
                </c:pt>
                <c:pt idx="1013">
                  <c:v>5.3385099999999976</c:v>
                </c:pt>
                <c:pt idx="1014">
                  <c:v>5.3437799999999998</c:v>
                </c:pt>
                <c:pt idx="1015">
                  <c:v>5.3490500000000001</c:v>
                </c:pt>
                <c:pt idx="1016">
                  <c:v>5.3543199999999844</c:v>
                </c:pt>
                <c:pt idx="1017">
                  <c:v>5.3595899999999865</c:v>
                </c:pt>
                <c:pt idx="1018">
                  <c:v>5.3648599999999815</c:v>
                </c:pt>
                <c:pt idx="1019">
                  <c:v>5.3701299999999996</c:v>
                </c:pt>
                <c:pt idx="1020">
                  <c:v>5.3754</c:v>
                </c:pt>
                <c:pt idx="1021">
                  <c:v>5.3806700000000003</c:v>
                </c:pt>
                <c:pt idx="1022">
                  <c:v>5.3859399999999855</c:v>
                </c:pt>
                <c:pt idx="1023">
                  <c:v>5.3912100000000001</c:v>
                </c:pt>
                <c:pt idx="1024">
                  <c:v>5.3964799999999986</c:v>
                </c:pt>
                <c:pt idx="1025">
                  <c:v>5.4017500000000034</c:v>
                </c:pt>
                <c:pt idx="1026">
                  <c:v>5.4070200000000002</c:v>
                </c:pt>
                <c:pt idx="1027">
                  <c:v>5.4122900000000014</c:v>
                </c:pt>
                <c:pt idx="1028">
                  <c:v>5.4175599999999946</c:v>
                </c:pt>
                <c:pt idx="1029">
                  <c:v>5.4228299999999976</c:v>
                </c:pt>
                <c:pt idx="1030">
                  <c:v>5.4280999999999997</c:v>
                </c:pt>
                <c:pt idx="1031">
                  <c:v>5.4333700000000116</c:v>
                </c:pt>
                <c:pt idx="1032">
                  <c:v>5.4386400000000128</c:v>
                </c:pt>
                <c:pt idx="1033">
                  <c:v>5.4439099999999998</c:v>
                </c:pt>
                <c:pt idx="1034">
                  <c:v>5.4491800000000001</c:v>
                </c:pt>
                <c:pt idx="1035">
                  <c:v>5.4544499999999996</c:v>
                </c:pt>
                <c:pt idx="1036">
                  <c:v>5.4597200000000106</c:v>
                </c:pt>
                <c:pt idx="1037">
                  <c:v>5.4649899999999834</c:v>
                </c:pt>
                <c:pt idx="1038">
                  <c:v>5.4702600000000183</c:v>
                </c:pt>
                <c:pt idx="1039">
                  <c:v>5.47553</c:v>
                </c:pt>
                <c:pt idx="1040">
                  <c:v>5.4808000000000003</c:v>
                </c:pt>
                <c:pt idx="1041">
                  <c:v>5.4860700000000024</c:v>
                </c:pt>
                <c:pt idx="1042">
                  <c:v>5.4913400000000117</c:v>
                </c:pt>
                <c:pt idx="1043">
                  <c:v>5.4966100000000004</c:v>
                </c:pt>
                <c:pt idx="1044">
                  <c:v>5.5018799999999999</c:v>
                </c:pt>
                <c:pt idx="1045">
                  <c:v>5.5071499999999975</c:v>
                </c:pt>
                <c:pt idx="1046">
                  <c:v>5.5124199999999846</c:v>
                </c:pt>
                <c:pt idx="1047">
                  <c:v>5.51769</c:v>
                </c:pt>
                <c:pt idx="1048">
                  <c:v>5.5229599999999834</c:v>
                </c:pt>
                <c:pt idx="1049">
                  <c:v>5.5282299999999998</c:v>
                </c:pt>
                <c:pt idx="1050">
                  <c:v>5.5335000000000001</c:v>
                </c:pt>
                <c:pt idx="1051">
                  <c:v>5.5387700000000004</c:v>
                </c:pt>
                <c:pt idx="1052">
                  <c:v>5.5440399999999945</c:v>
                </c:pt>
                <c:pt idx="1053">
                  <c:v>5.5493100000000002</c:v>
                </c:pt>
                <c:pt idx="1054">
                  <c:v>5.5545799999999845</c:v>
                </c:pt>
                <c:pt idx="1055">
                  <c:v>5.55985</c:v>
                </c:pt>
                <c:pt idx="1056">
                  <c:v>5.5651199999999834</c:v>
                </c:pt>
                <c:pt idx="1057">
                  <c:v>5.5703900000000024</c:v>
                </c:pt>
                <c:pt idx="1058">
                  <c:v>5.5756600000000116</c:v>
                </c:pt>
                <c:pt idx="1059">
                  <c:v>5.5809299999999986</c:v>
                </c:pt>
                <c:pt idx="1060">
                  <c:v>5.5862000000000034</c:v>
                </c:pt>
                <c:pt idx="1061">
                  <c:v>5.5914700000000002</c:v>
                </c:pt>
                <c:pt idx="1062">
                  <c:v>5.5967400000000014</c:v>
                </c:pt>
                <c:pt idx="1063">
                  <c:v>5.6020099999999946</c:v>
                </c:pt>
                <c:pt idx="1064">
                  <c:v>5.6072799999999976</c:v>
                </c:pt>
                <c:pt idx="1065">
                  <c:v>5.6125499999999855</c:v>
                </c:pt>
                <c:pt idx="1066">
                  <c:v>5.6178199999999796</c:v>
                </c:pt>
                <c:pt idx="1067">
                  <c:v>5.6230899999999844</c:v>
                </c:pt>
                <c:pt idx="1068">
                  <c:v>5.6283599999999865</c:v>
                </c:pt>
                <c:pt idx="1069">
                  <c:v>5.6336300000000001</c:v>
                </c:pt>
                <c:pt idx="1070">
                  <c:v>5.6388999999999987</c:v>
                </c:pt>
                <c:pt idx="1071">
                  <c:v>5.6441699999999875</c:v>
                </c:pt>
                <c:pt idx="1072">
                  <c:v>5.6494400000000002</c:v>
                </c:pt>
                <c:pt idx="1073">
                  <c:v>5.6547099999999855</c:v>
                </c:pt>
                <c:pt idx="1074">
                  <c:v>5.6599799999999947</c:v>
                </c:pt>
                <c:pt idx="1075">
                  <c:v>5.6652499999999977</c:v>
                </c:pt>
                <c:pt idx="1076">
                  <c:v>5.6705199999999865</c:v>
                </c:pt>
                <c:pt idx="1077">
                  <c:v>5.6757900000000001</c:v>
                </c:pt>
                <c:pt idx="1078">
                  <c:v>5.6810600000000004</c:v>
                </c:pt>
                <c:pt idx="1079">
                  <c:v>5.6863299999999999</c:v>
                </c:pt>
                <c:pt idx="1080">
                  <c:v>5.6916000000000002</c:v>
                </c:pt>
                <c:pt idx="1081">
                  <c:v>5.6968699999999997</c:v>
                </c:pt>
                <c:pt idx="1082">
                  <c:v>5.70214</c:v>
                </c:pt>
                <c:pt idx="1083">
                  <c:v>5.7074099999999977</c:v>
                </c:pt>
                <c:pt idx="1084">
                  <c:v>5.7126799999999998</c:v>
                </c:pt>
                <c:pt idx="1085">
                  <c:v>5.7179499999999956</c:v>
                </c:pt>
                <c:pt idx="1086">
                  <c:v>5.7232200000000004</c:v>
                </c:pt>
                <c:pt idx="1087">
                  <c:v>5.7284899999999865</c:v>
                </c:pt>
                <c:pt idx="1088">
                  <c:v>5.7337600000000117</c:v>
                </c:pt>
                <c:pt idx="1089">
                  <c:v>5.7390300000000014</c:v>
                </c:pt>
                <c:pt idx="1090">
                  <c:v>5.7443</c:v>
                </c:pt>
                <c:pt idx="1091">
                  <c:v>5.7495700000000003</c:v>
                </c:pt>
                <c:pt idx="1092">
                  <c:v>5.7548399999999855</c:v>
                </c:pt>
                <c:pt idx="1093">
                  <c:v>5.7601099999999956</c:v>
                </c:pt>
                <c:pt idx="1094">
                  <c:v>5.7653799999999986</c:v>
                </c:pt>
                <c:pt idx="1095">
                  <c:v>5.7706500000000034</c:v>
                </c:pt>
                <c:pt idx="1096">
                  <c:v>5.7759200000000002</c:v>
                </c:pt>
                <c:pt idx="1097">
                  <c:v>5.7811900000000014</c:v>
                </c:pt>
                <c:pt idx="1098">
                  <c:v>5.7864600000000106</c:v>
                </c:pt>
                <c:pt idx="1099">
                  <c:v>5.7917300000000003</c:v>
                </c:pt>
                <c:pt idx="1100">
                  <c:v>5.7969999999999997</c:v>
                </c:pt>
                <c:pt idx="1101">
                  <c:v>5.80227</c:v>
                </c:pt>
                <c:pt idx="1102">
                  <c:v>5.8075399999999844</c:v>
                </c:pt>
                <c:pt idx="1103">
                  <c:v>5.8128099999999865</c:v>
                </c:pt>
                <c:pt idx="1104">
                  <c:v>5.8180799999999966</c:v>
                </c:pt>
                <c:pt idx="1105">
                  <c:v>5.8233499999999996</c:v>
                </c:pt>
                <c:pt idx="1106">
                  <c:v>5.8286199999999946</c:v>
                </c:pt>
                <c:pt idx="1107">
                  <c:v>5.8338900000000002</c:v>
                </c:pt>
                <c:pt idx="1108">
                  <c:v>5.8391600000000023</c:v>
                </c:pt>
                <c:pt idx="1109">
                  <c:v>5.8444299999999956</c:v>
                </c:pt>
                <c:pt idx="1110">
                  <c:v>5.8497000000000003</c:v>
                </c:pt>
                <c:pt idx="1111">
                  <c:v>5.8549699999999865</c:v>
                </c:pt>
                <c:pt idx="1112">
                  <c:v>5.8602400000000001</c:v>
                </c:pt>
                <c:pt idx="1113">
                  <c:v>5.8655099999999845</c:v>
                </c:pt>
                <c:pt idx="1114">
                  <c:v>5.8707799999999999</c:v>
                </c:pt>
                <c:pt idx="1115">
                  <c:v>5.8760500000000002</c:v>
                </c:pt>
                <c:pt idx="1116">
                  <c:v>5.8813200000000014</c:v>
                </c:pt>
                <c:pt idx="1117">
                  <c:v>5.88659</c:v>
                </c:pt>
                <c:pt idx="1118">
                  <c:v>5.8918600000000003</c:v>
                </c:pt>
                <c:pt idx="1119">
                  <c:v>5.8971299999999856</c:v>
                </c:pt>
                <c:pt idx="1120">
                  <c:v>5.9024000000000001</c:v>
                </c:pt>
                <c:pt idx="1121">
                  <c:v>5.9076700000000004</c:v>
                </c:pt>
                <c:pt idx="1122">
                  <c:v>5.9129399999999945</c:v>
                </c:pt>
                <c:pt idx="1123">
                  <c:v>5.9182100000000002</c:v>
                </c:pt>
                <c:pt idx="1124">
                  <c:v>5.9234799999999996</c:v>
                </c:pt>
                <c:pt idx="1125">
                  <c:v>5.92875</c:v>
                </c:pt>
                <c:pt idx="1126">
                  <c:v>5.9340200000000003</c:v>
                </c:pt>
                <c:pt idx="1127">
                  <c:v>5.9392900000000184</c:v>
                </c:pt>
                <c:pt idx="1128">
                  <c:v>5.9445600000000001</c:v>
                </c:pt>
                <c:pt idx="1129">
                  <c:v>5.9498300000000004</c:v>
                </c:pt>
                <c:pt idx="1130">
                  <c:v>5.9550999999999998</c:v>
                </c:pt>
                <c:pt idx="1131">
                  <c:v>5.9603700000000002</c:v>
                </c:pt>
                <c:pt idx="1132">
                  <c:v>5.9656400000000014</c:v>
                </c:pt>
                <c:pt idx="1133">
                  <c:v>5.9709099999999999</c:v>
                </c:pt>
                <c:pt idx="1134">
                  <c:v>5.9761800000000003</c:v>
                </c:pt>
                <c:pt idx="1135">
                  <c:v>5.9814500000000024</c:v>
                </c:pt>
                <c:pt idx="1136">
                  <c:v>5.9867200000000116</c:v>
                </c:pt>
                <c:pt idx="1137">
                  <c:v>5.9919900000000004</c:v>
                </c:pt>
                <c:pt idx="1138">
                  <c:v>5.9972600000000034</c:v>
                </c:pt>
                <c:pt idx="1139">
                  <c:v>6.0025299999999966</c:v>
                </c:pt>
                <c:pt idx="1140">
                  <c:v>6.0077999999999996</c:v>
                </c:pt>
                <c:pt idx="1141">
                  <c:v>6.0130699999999999</c:v>
                </c:pt>
                <c:pt idx="1142">
                  <c:v>6.0183400000000002</c:v>
                </c:pt>
                <c:pt idx="1143">
                  <c:v>6.0236099999999997</c:v>
                </c:pt>
                <c:pt idx="1144">
                  <c:v>6.0288799999999956</c:v>
                </c:pt>
                <c:pt idx="1145">
                  <c:v>6.0341499999999986</c:v>
                </c:pt>
                <c:pt idx="1146">
                  <c:v>6.0394200000000033</c:v>
                </c:pt>
                <c:pt idx="1147">
                  <c:v>6.0446900000000001</c:v>
                </c:pt>
                <c:pt idx="1148">
                  <c:v>6.0499600000000004</c:v>
                </c:pt>
                <c:pt idx="1149">
                  <c:v>6.0552299999999999</c:v>
                </c:pt>
                <c:pt idx="1150">
                  <c:v>6.0604999999999976</c:v>
                </c:pt>
                <c:pt idx="1151">
                  <c:v>6.0657699999999997</c:v>
                </c:pt>
                <c:pt idx="1152">
                  <c:v>6.0710400000000107</c:v>
                </c:pt>
                <c:pt idx="1153">
                  <c:v>6.0763100000000003</c:v>
                </c:pt>
                <c:pt idx="1154">
                  <c:v>6.0815799999999998</c:v>
                </c:pt>
                <c:pt idx="1155">
                  <c:v>6.0868500000000001</c:v>
                </c:pt>
                <c:pt idx="1156">
                  <c:v>6.0921199999999871</c:v>
                </c:pt>
                <c:pt idx="1157">
                  <c:v>6.0973899999999945</c:v>
                </c:pt>
                <c:pt idx="1158">
                  <c:v>6.1026600000000002</c:v>
                </c:pt>
                <c:pt idx="1159">
                  <c:v>6.1079299999999845</c:v>
                </c:pt>
                <c:pt idx="1160">
                  <c:v>6.1132</c:v>
                </c:pt>
                <c:pt idx="1161">
                  <c:v>6.1184699999999985</c:v>
                </c:pt>
                <c:pt idx="1162">
                  <c:v>6.1237399999999855</c:v>
                </c:pt>
                <c:pt idx="1163">
                  <c:v>6.1290099999999965</c:v>
                </c:pt>
                <c:pt idx="1164">
                  <c:v>6.1342799999999986</c:v>
                </c:pt>
                <c:pt idx="1165">
                  <c:v>6.1395499999999998</c:v>
                </c:pt>
                <c:pt idx="1166">
                  <c:v>6.1448199999999815</c:v>
                </c:pt>
                <c:pt idx="1167">
                  <c:v>6.1500899999999845</c:v>
                </c:pt>
                <c:pt idx="1168">
                  <c:v>6.1553599999999946</c:v>
                </c:pt>
                <c:pt idx="1169">
                  <c:v>6.1606299999999976</c:v>
                </c:pt>
                <c:pt idx="1170">
                  <c:v>6.1658999999999855</c:v>
                </c:pt>
                <c:pt idx="1171">
                  <c:v>6.17117</c:v>
                </c:pt>
                <c:pt idx="1172">
                  <c:v>6.1764400000000004</c:v>
                </c:pt>
                <c:pt idx="1173">
                  <c:v>6.1817099999999998</c:v>
                </c:pt>
                <c:pt idx="1174">
                  <c:v>6.1869799999999966</c:v>
                </c:pt>
                <c:pt idx="1175">
                  <c:v>6.1922499999999996</c:v>
                </c:pt>
                <c:pt idx="1176">
                  <c:v>6.1975199999999777</c:v>
                </c:pt>
                <c:pt idx="1177">
                  <c:v>6.2027900000000002</c:v>
                </c:pt>
                <c:pt idx="1178">
                  <c:v>6.2080600000000024</c:v>
                </c:pt>
                <c:pt idx="1179">
                  <c:v>6.21333</c:v>
                </c:pt>
                <c:pt idx="1180">
                  <c:v>6.2186000000000003</c:v>
                </c:pt>
                <c:pt idx="1181">
                  <c:v>6.2238699999999998</c:v>
                </c:pt>
                <c:pt idx="1182">
                  <c:v>6.2291400000000001</c:v>
                </c:pt>
                <c:pt idx="1183">
                  <c:v>6.2344099999999996</c:v>
                </c:pt>
                <c:pt idx="1184">
                  <c:v>6.2396800000000034</c:v>
                </c:pt>
                <c:pt idx="1185">
                  <c:v>6.2449499999999976</c:v>
                </c:pt>
                <c:pt idx="1186">
                  <c:v>6.2502200000000014</c:v>
                </c:pt>
                <c:pt idx="1187">
                  <c:v>6.25549</c:v>
                </c:pt>
                <c:pt idx="1188">
                  <c:v>6.2607600000000003</c:v>
                </c:pt>
                <c:pt idx="1189">
                  <c:v>6.2660299999999998</c:v>
                </c:pt>
                <c:pt idx="1190">
                  <c:v>6.2713000000000116</c:v>
                </c:pt>
                <c:pt idx="1191">
                  <c:v>6.2765700000000004</c:v>
                </c:pt>
                <c:pt idx="1192">
                  <c:v>6.2818400000000034</c:v>
                </c:pt>
                <c:pt idx="1193">
                  <c:v>6.2871099999999975</c:v>
                </c:pt>
                <c:pt idx="1194">
                  <c:v>6.2923799999999996</c:v>
                </c:pt>
                <c:pt idx="1195">
                  <c:v>6.29765</c:v>
                </c:pt>
                <c:pt idx="1196">
                  <c:v>6.3029199999999834</c:v>
                </c:pt>
                <c:pt idx="1197">
                  <c:v>6.3081899999999855</c:v>
                </c:pt>
                <c:pt idx="1198">
                  <c:v>6.3134600000000001</c:v>
                </c:pt>
                <c:pt idx="1199">
                  <c:v>6.3187299999999986</c:v>
                </c:pt>
                <c:pt idx="1200">
                  <c:v>6.3239999999999865</c:v>
                </c:pt>
                <c:pt idx="1201">
                  <c:v>6.3292700000000002</c:v>
                </c:pt>
                <c:pt idx="1202">
                  <c:v>6.3345399999999845</c:v>
                </c:pt>
                <c:pt idx="1203">
                  <c:v>6.3398099999999999</c:v>
                </c:pt>
                <c:pt idx="1204">
                  <c:v>6.3450799999999976</c:v>
                </c:pt>
                <c:pt idx="1205">
                  <c:v>6.3503499999999997</c:v>
                </c:pt>
                <c:pt idx="1206">
                  <c:v>6.35562</c:v>
                </c:pt>
                <c:pt idx="1207">
                  <c:v>6.3608899999999844</c:v>
                </c:pt>
                <c:pt idx="1208">
                  <c:v>6.3661599999999865</c:v>
                </c:pt>
                <c:pt idx="1209">
                  <c:v>6.3714300000000001</c:v>
                </c:pt>
                <c:pt idx="1210">
                  <c:v>6.3767000000000014</c:v>
                </c:pt>
                <c:pt idx="1211">
                  <c:v>6.3819699999999999</c:v>
                </c:pt>
                <c:pt idx="1212">
                  <c:v>6.3872400000000003</c:v>
                </c:pt>
                <c:pt idx="1213">
                  <c:v>6.3925099999999855</c:v>
                </c:pt>
                <c:pt idx="1214">
                  <c:v>6.3977799999999956</c:v>
                </c:pt>
                <c:pt idx="1215">
                  <c:v>6.4030500000000004</c:v>
                </c:pt>
                <c:pt idx="1216">
                  <c:v>6.4083200000000033</c:v>
                </c:pt>
                <c:pt idx="1217">
                  <c:v>6.4135900000000001</c:v>
                </c:pt>
                <c:pt idx="1218">
                  <c:v>6.4188600000000013</c:v>
                </c:pt>
                <c:pt idx="1219">
                  <c:v>6.4241299999999946</c:v>
                </c:pt>
                <c:pt idx="1220">
                  <c:v>6.4294000000000002</c:v>
                </c:pt>
                <c:pt idx="1221">
                  <c:v>6.4346700000000014</c:v>
                </c:pt>
                <c:pt idx="1222">
                  <c:v>6.4399400000000107</c:v>
                </c:pt>
                <c:pt idx="1223">
                  <c:v>6.4452100000000003</c:v>
                </c:pt>
                <c:pt idx="1224">
                  <c:v>6.4504799999999998</c:v>
                </c:pt>
                <c:pt idx="1225">
                  <c:v>6.4557500000000001</c:v>
                </c:pt>
                <c:pt idx="1226">
                  <c:v>6.4610200000000004</c:v>
                </c:pt>
                <c:pt idx="1227">
                  <c:v>6.4662900000000034</c:v>
                </c:pt>
                <c:pt idx="1228">
                  <c:v>6.4715600000000117</c:v>
                </c:pt>
                <c:pt idx="1229">
                  <c:v>6.4768300000000014</c:v>
                </c:pt>
                <c:pt idx="1230">
                  <c:v>6.4821</c:v>
                </c:pt>
                <c:pt idx="1231">
                  <c:v>6.4873700000000003</c:v>
                </c:pt>
                <c:pt idx="1232">
                  <c:v>6.4926400000000024</c:v>
                </c:pt>
                <c:pt idx="1233">
                  <c:v>6.4979099999999956</c:v>
                </c:pt>
                <c:pt idx="1234">
                  <c:v>6.5031799999999995</c:v>
                </c:pt>
                <c:pt idx="1235">
                  <c:v>6.5084499999999998</c:v>
                </c:pt>
                <c:pt idx="1236">
                  <c:v>6.5137200000000002</c:v>
                </c:pt>
                <c:pt idx="1237">
                  <c:v>6.5189899999999845</c:v>
                </c:pt>
                <c:pt idx="1238">
                  <c:v>6.5242599999999955</c:v>
                </c:pt>
                <c:pt idx="1239">
                  <c:v>6.5295299999999976</c:v>
                </c:pt>
                <c:pt idx="1240">
                  <c:v>6.5347999999999997</c:v>
                </c:pt>
                <c:pt idx="1241">
                  <c:v>6.5400700000000001</c:v>
                </c:pt>
                <c:pt idx="1242">
                  <c:v>6.5453400000000004</c:v>
                </c:pt>
                <c:pt idx="1243">
                  <c:v>6.5506099999999998</c:v>
                </c:pt>
                <c:pt idx="1244">
                  <c:v>6.5558799999999966</c:v>
                </c:pt>
                <c:pt idx="1245">
                  <c:v>6.5611499999999996</c:v>
                </c:pt>
                <c:pt idx="1246">
                  <c:v>6.5664199999999946</c:v>
                </c:pt>
                <c:pt idx="1247">
                  <c:v>6.5716900000000127</c:v>
                </c:pt>
                <c:pt idx="1248">
                  <c:v>6.5769600000000024</c:v>
                </c:pt>
                <c:pt idx="1249">
                  <c:v>6.58223</c:v>
                </c:pt>
                <c:pt idx="1250">
                  <c:v>6.5874999999999986</c:v>
                </c:pt>
                <c:pt idx="1251">
                  <c:v>6.5927699999999998</c:v>
                </c:pt>
                <c:pt idx="1252">
                  <c:v>6.5980400000000001</c:v>
                </c:pt>
                <c:pt idx="1253">
                  <c:v>6.6033099999999987</c:v>
                </c:pt>
                <c:pt idx="1254">
                  <c:v>6.6085799999999875</c:v>
                </c:pt>
                <c:pt idx="1255">
                  <c:v>6.6138499999999967</c:v>
                </c:pt>
                <c:pt idx="1256">
                  <c:v>6.6191199999999855</c:v>
                </c:pt>
                <c:pt idx="1257">
                  <c:v>6.6243899999999796</c:v>
                </c:pt>
                <c:pt idx="1258">
                  <c:v>6.6296600000000003</c:v>
                </c:pt>
                <c:pt idx="1259">
                  <c:v>6.6349299999999856</c:v>
                </c:pt>
                <c:pt idx="1260">
                  <c:v>6.6402000000000001</c:v>
                </c:pt>
                <c:pt idx="1261">
                  <c:v>6.6454699999999987</c:v>
                </c:pt>
                <c:pt idx="1262">
                  <c:v>6.6507399999999866</c:v>
                </c:pt>
                <c:pt idx="1263">
                  <c:v>6.6560099999999967</c:v>
                </c:pt>
                <c:pt idx="1264">
                  <c:v>6.6612799999999996</c:v>
                </c:pt>
                <c:pt idx="1265">
                  <c:v>6.6665499999999946</c:v>
                </c:pt>
                <c:pt idx="1266">
                  <c:v>6.6718200000000003</c:v>
                </c:pt>
                <c:pt idx="1267">
                  <c:v>6.6770899999999855</c:v>
                </c:pt>
                <c:pt idx="1268">
                  <c:v>6.6823600000000001</c:v>
                </c:pt>
                <c:pt idx="1269">
                  <c:v>6.6876299999999986</c:v>
                </c:pt>
                <c:pt idx="1270">
                  <c:v>6.6928999999999865</c:v>
                </c:pt>
                <c:pt idx="1271">
                  <c:v>6.6981699999999966</c:v>
                </c:pt>
                <c:pt idx="1272">
                  <c:v>6.7034400000000014</c:v>
                </c:pt>
                <c:pt idx="1273">
                  <c:v>6.70871</c:v>
                </c:pt>
                <c:pt idx="1274">
                  <c:v>6.7139799999999976</c:v>
                </c:pt>
                <c:pt idx="1275">
                  <c:v>6.7192500000000024</c:v>
                </c:pt>
                <c:pt idx="1276">
                  <c:v>6.7245199999999796</c:v>
                </c:pt>
                <c:pt idx="1277">
                  <c:v>6.7297900000000004</c:v>
                </c:pt>
                <c:pt idx="1278">
                  <c:v>6.7350600000000034</c:v>
                </c:pt>
                <c:pt idx="1279">
                  <c:v>6.7403300000000002</c:v>
                </c:pt>
                <c:pt idx="1280">
                  <c:v>6.7456000000000014</c:v>
                </c:pt>
                <c:pt idx="1281">
                  <c:v>6.7508699999999999</c:v>
                </c:pt>
                <c:pt idx="1282">
                  <c:v>6.7561400000000003</c:v>
                </c:pt>
                <c:pt idx="1283">
                  <c:v>6.7614099999999997</c:v>
                </c:pt>
                <c:pt idx="1284">
                  <c:v>6.76668</c:v>
                </c:pt>
                <c:pt idx="1285">
                  <c:v>6.7719500000000004</c:v>
                </c:pt>
                <c:pt idx="1286">
                  <c:v>6.7772200000000034</c:v>
                </c:pt>
                <c:pt idx="1287">
                  <c:v>6.7824900000000001</c:v>
                </c:pt>
                <c:pt idx="1288">
                  <c:v>6.7877599999999987</c:v>
                </c:pt>
                <c:pt idx="1289">
                  <c:v>6.7930299999999999</c:v>
                </c:pt>
                <c:pt idx="1290">
                  <c:v>6.7983000000000002</c:v>
                </c:pt>
                <c:pt idx="1291">
                  <c:v>6.8035699999999997</c:v>
                </c:pt>
                <c:pt idx="1292">
                  <c:v>6.80884</c:v>
                </c:pt>
                <c:pt idx="1293">
                  <c:v>6.8141099999999843</c:v>
                </c:pt>
                <c:pt idx="1294">
                  <c:v>6.8193799999999998</c:v>
                </c:pt>
                <c:pt idx="1295">
                  <c:v>6.8246499999999966</c:v>
                </c:pt>
                <c:pt idx="1296">
                  <c:v>6.8299199999999844</c:v>
                </c:pt>
                <c:pt idx="1297">
                  <c:v>6.8351899999999866</c:v>
                </c:pt>
                <c:pt idx="1298">
                  <c:v>6.8404600000000002</c:v>
                </c:pt>
                <c:pt idx="1299">
                  <c:v>6.8457299999999996</c:v>
                </c:pt>
                <c:pt idx="1300">
                  <c:v>6.851</c:v>
                </c:pt>
                <c:pt idx="1301">
                  <c:v>6.8562700000000003</c:v>
                </c:pt>
                <c:pt idx="1302">
                  <c:v>6.8615399999999855</c:v>
                </c:pt>
                <c:pt idx="1303">
                  <c:v>6.8668099999999956</c:v>
                </c:pt>
                <c:pt idx="1304">
                  <c:v>6.8720799999999986</c:v>
                </c:pt>
                <c:pt idx="1305">
                  <c:v>6.8773499999999999</c:v>
                </c:pt>
                <c:pt idx="1306">
                  <c:v>6.8826200000000002</c:v>
                </c:pt>
                <c:pt idx="1307">
                  <c:v>6.8878899999999845</c:v>
                </c:pt>
                <c:pt idx="1308">
                  <c:v>6.89316</c:v>
                </c:pt>
                <c:pt idx="1309">
                  <c:v>6.8984299999999976</c:v>
                </c:pt>
                <c:pt idx="1310">
                  <c:v>6.9037000000000024</c:v>
                </c:pt>
                <c:pt idx="1311">
                  <c:v>6.9089700000000001</c:v>
                </c:pt>
                <c:pt idx="1312">
                  <c:v>6.9142400000000004</c:v>
                </c:pt>
                <c:pt idx="1313">
                  <c:v>6.9195099999999998</c:v>
                </c:pt>
                <c:pt idx="1314">
                  <c:v>6.9247799999999966</c:v>
                </c:pt>
                <c:pt idx="1315">
                  <c:v>6.9300500000000014</c:v>
                </c:pt>
                <c:pt idx="1316">
                  <c:v>6.9353200000000106</c:v>
                </c:pt>
                <c:pt idx="1317">
                  <c:v>6.9405900000000003</c:v>
                </c:pt>
                <c:pt idx="1318">
                  <c:v>6.9458600000000024</c:v>
                </c:pt>
                <c:pt idx="1319">
                  <c:v>6.95113</c:v>
                </c:pt>
                <c:pt idx="1320">
                  <c:v>6.9564000000000004</c:v>
                </c:pt>
                <c:pt idx="1321">
                  <c:v>6.9616700000000034</c:v>
                </c:pt>
                <c:pt idx="1322">
                  <c:v>6.9669400000000001</c:v>
                </c:pt>
                <c:pt idx="1323">
                  <c:v>6.9722100000000014</c:v>
                </c:pt>
                <c:pt idx="1324">
                  <c:v>6.9774799999999999</c:v>
                </c:pt>
                <c:pt idx="1325">
                  <c:v>6.9827500000000002</c:v>
                </c:pt>
                <c:pt idx="1326">
                  <c:v>6.9880200000000023</c:v>
                </c:pt>
                <c:pt idx="1327">
                  <c:v>6.9932900000000107</c:v>
                </c:pt>
                <c:pt idx="1328">
                  <c:v>6.9985600000000003</c:v>
                </c:pt>
                <c:pt idx="1329">
                  <c:v>7.0038299999999998</c:v>
                </c:pt>
                <c:pt idx="1330">
                  <c:v>7.0091000000000001</c:v>
                </c:pt>
                <c:pt idx="1331">
                  <c:v>7.0143699999999995</c:v>
                </c:pt>
                <c:pt idx="1332">
                  <c:v>7.0196400000000034</c:v>
                </c:pt>
                <c:pt idx="1333">
                  <c:v>7.0249099999999816</c:v>
                </c:pt>
                <c:pt idx="1334">
                  <c:v>7.0301799999999997</c:v>
                </c:pt>
                <c:pt idx="1335">
                  <c:v>7.03545</c:v>
                </c:pt>
                <c:pt idx="1336">
                  <c:v>7.0407200000000003</c:v>
                </c:pt>
                <c:pt idx="1337">
                  <c:v>7.0459899999999855</c:v>
                </c:pt>
                <c:pt idx="1338">
                  <c:v>7.0512600000000116</c:v>
                </c:pt>
                <c:pt idx="1339">
                  <c:v>7.0565299999999995</c:v>
                </c:pt>
                <c:pt idx="1340">
                  <c:v>7.0617999999999999</c:v>
                </c:pt>
                <c:pt idx="1341">
                  <c:v>7.0670699999999975</c:v>
                </c:pt>
                <c:pt idx="1342">
                  <c:v>7.0723400000000014</c:v>
                </c:pt>
                <c:pt idx="1343">
                  <c:v>7.07761</c:v>
                </c:pt>
                <c:pt idx="1344">
                  <c:v>7.0828799999999976</c:v>
                </c:pt>
                <c:pt idx="1345">
                  <c:v>7.0881499999999997</c:v>
                </c:pt>
                <c:pt idx="1346">
                  <c:v>7.0934200000000001</c:v>
                </c:pt>
                <c:pt idx="1347">
                  <c:v>7.0986900000000004</c:v>
                </c:pt>
                <c:pt idx="1348">
                  <c:v>7.1039599999999865</c:v>
                </c:pt>
                <c:pt idx="1349">
                  <c:v>7.1092300000000002</c:v>
                </c:pt>
                <c:pt idx="1350">
                  <c:v>7.1144999999999845</c:v>
                </c:pt>
                <c:pt idx="1351">
                  <c:v>7.1197699999999999</c:v>
                </c:pt>
                <c:pt idx="1352">
                  <c:v>7.1250399999999834</c:v>
                </c:pt>
                <c:pt idx="1353">
                  <c:v>7.1303099999999997</c:v>
                </c:pt>
                <c:pt idx="1354">
                  <c:v>7.1355799999999956</c:v>
                </c:pt>
                <c:pt idx="1355">
                  <c:v>7.1408499999999986</c:v>
                </c:pt>
                <c:pt idx="1356">
                  <c:v>7.1461199999999865</c:v>
                </c:pt>
                <c:pt idx="1357">
                  <c:v>7.1513900000000001</c:v>
                </c:pt>
                <c:pt idx="1358">
                  <c:v>7.1566600000000014</c:v>
                </c:pt>
                <c:pt idx="1359">
                  <c:v>7.1619299999999946</c:v>
                </c:pt>
                <c:pt idx="1360">
                  <c:v>7.1671999999999834</c:v>
                </c:pt>
                <c:pt idx="1361">
                  <c:v>7.1724699999999997</c:v>
                </c:pt>
                <c:pt idx="1362">
                  <c:v>7.17774</c:v>
                </c:pt>
                <c:pt idx="1363">
                  <c:v>7.1830099999999986</c:v>
                </c:pt>
                <c:pt idx="1364">
                  <c:v>7.1882799999999998</c:v>
                </c:pt>
                <c:pt idx="1365">
                  <c:v>7.1935499999999966</c:v>
                </c:pt>
                <c:pt idx="1366">
                  <c:v>7.1988199999999871</c:v>
                </c:pt>
                <c:pt idx="1367">
                  <c:v>7.2040899999999946</c:v>
                </c:pt>
                <c:pt idx="1368">
                  <c:v>7.2093600000000118</c:v>
                </c:pt>
                <c:pt idx="1369">
                  <c:v>7.2146299999999997</c:v>
                </c:pt>
                <c:pt idx="1370">
                  <c:v>7.2199</c:v>
                </c:pt>
                <c:pt idx="1371">
                  <c:v>7.2251699999999985</c:v>
                </c:pt>
                <c:pt idx="1372">
                  <c:v>7.2304400000000024</c:v>
                </c:pt>
                <c:pt idx="1373">
                  <c:v>7.2357100000000001</c:v>
                </c:pt>
                <c:pt idx="1374">
                  <c:v>7.2409799999999995</c:v>
                </c:pt>
                <c:pt idx="1375">
                  <c:v>7.2462500000000034</c:v>
                </c:pt>
                <c:pt idx="1376">
                  <c:v>7.2515200000000002</c:v>
                </c:pt>
                <c:pt idx="1377">
                  <c:v>7.2567900000000014</c:v>
                </c:pt>
                <c:pt idx="1378">
                  <c:v>7.26206</c:v>
                </c:pt>
                <c:pt idx="1379">
                  <c:v>7.2673299999999976</c:v>
                </c:pt>
                <c:pt idx="1380">
                  <c:v>7.2726000000000024</c:v>
                </c:pt>
                <c:pt idx="1381">
                  <c:v>7.2778700000000001</c:v>
                </c:pt>
                <c:pt idx="1382">
                  <c:v>7.2831400000000004</c:v>
                </c:pt>
                <c:pt idx="1383">
                  <c:v>7.2884099999999998</c:v>
                </c:pt>
                <c:pt idx="1384">
                  <c:v>7.2936800000000002</c:v>
                </c:pt>
                <c:pt idx="1385">
                  <c:v>7.2989499999999996</c:v>
                </c:pt>
                <c:pt idx="1386">
                  <c:v>7.3042199999999946</c:v>
                </c:pt>
                <c:pt idx="1387">
                  <c:v>7.3094900000000003</c:v>
                </c:pt>
                <c:pt idx="1388">
                  <c:v>7.3147599999999855</c:v>
                </c:pt>
                <c:pt idx="1389">
                  <c:v>7.3200299999999956</c:v>
                </c:pt>
                <c:pt idx="1390">
                  <c:v>7.3252999999999986</c:v>
                </c:pt>
                <c:pt idx="1391">
                  <c:v>7.3305699999999998</c:v>
                </c:pt>
                <c:pt idx="1392">
                  <c:v>7.3358400000000001</c:v>
                </c:pt>
                <c:pt idx="1393">
                  <c:v>7.3411099999999996</c:v>
                </c:pt>
                <c:pt idx="1394">
                  <c:v>7.3463799999999999</c:v>
                </c:pt>
                <c:pt idx="1395">
                  <c:v>7.3516500000000002</c:v>
                </c:pt>
                <c:pt idx="1396">
                  <c:v>7.3569199999999855</c:v>
                </c:pt>
                <c:pt idx="1397">
                  <c:v>7.3621899999999796</c:v>
                </c:pt>
                <c:pt idx="1398">
                  <c:v>7.3674599999999844</c:v>
                </c:pt>
                <c:pt idx="1399">
                  <c:v>7.3727299999999998</c:v>
                </c:pt>
                <c:pt idx="1400">
                  <c:v>7.3780000000000001</c:v>
                </c:pt>
                <c:pt idx="1401">
                  <c:v>7.3832700000000004</c:v>
                </c:pt>
                <c:pt idx="1402">
                  <c:v>7.3885399999999875</c:v>
                </c:pt>
                <c:pt idx="1403">
                  <c:v>7.3938099999999967</c:v>
                </c:pt>
                <c:pt idx="1404">
                  <c:v>7.3990799999999997</c:v>
                </c:pt>
                <c:pt idx="1405">
                  <c:v>7.40435</c:v>
                </c:pt>
                <c:pt idx="1406">
                  <c:v>7.4096200000000128</c:v>
                </c:pt>
                <c:pt idx="1407">
                  <c:v>7.4148899999999855</c:v>
                </c:pt>
                <c:pt idx="1408">
                  <c:v>7.4201600000000001</c:v>
                </c:pt>
                <c:pt idx="1409">
                  <c:v>7.4254299999999995</c:v>
                </c:pt>
                <c:pt idx="1410">
                  <c:v>7.4307000000000034</c:v>
                </c:pt>
                <c:pt idx="1411">
                  <c:v>7.4359700000000002</c:v>
                </c:pt>
                <c:pt idx="1412">
                  <c:v>7.4412400000000147</c:v>
                </c:pt>
                <c:pt idx="1413">
                  <c:v>7.44651</c:v>
                </c:pt>
                <c:pt idx="1414">
                  <c:v>7.4517800000000003</c:v>
                </c:pt>
                <c:pt idx="1415">
                  <c:v>7.4570499999999997</c:v>
                </c:pt>
                <c:pt idx="1416">
                  <c:v>7.4623200000000001</c:v>
                </c:pt>
                <c:pt idx="1417">
                  <c:v>7.4675899999999844</c:v>
                </c:pt>
                <c:pt idx="1418">
                  <c:v>7.4728600000000034</c:v>
                </c:pt>
                <c:pt idx="1419">
                  <c:v>7.4781300000000002</c:v>
                </c:pt>
                <c:pt idx="1420">
                  <c:v>7.4834000000000014</c:v>
                </c:pt>
                <c:pt idx="1421">
                  <c:v>7.4886700000000106</c:v>
                </c:pt>
                <c:pt idx="1422">
                  <c:v>7.4939400000000003</c:v>
                </c:pt>
                <c:pt idx="1423">
                  <c:v>7.4992100000000024</c:v>
                </c:pt>
                <c:pt idx="1424">
                  <c:v>7.5044799999999956</c:v>
                </c:pt>
                <c:pt idx="1425">
                  <c:v>7.5097500000000004</c:v>
                </c:pt>
                <c:pt idx="1426">
                  <c:v>7.5150199999999865</c:v>
                </c:pt>
                <c:pt idx="1427">
                  <c:v>7.5202900000000001</c:v>
                </c:pt>
                <c:pt idx="1428">
                  <c:v>7.5255599999999845</c:v>
                </c:pt>
                <c:pt idx="1429">
                  <c:v>7.5308299999999999</c:v>
                </c:pt>
                <c:pt idx="1430">
                  <c:v>7.5361000000000002</c:v>
                </c:pt>
                <c:pt idx="1431">
                  <c:v>7.5413700000000023</c:v>
                </c:pt>
                <c:pt idx="1432">
                  <c:v>7.5466400000000116</c:v>
                </c:pt>
                <c:pt idx="1433">
                  <c:v>7.5519099999999986</c:v>
                </c:pt>
                <c:pt idx="1434">
                  <c:v>7.5571799999999865</c:v>
                </c:pt>
                <c:pt idx="1435">
                  <c:v>7.5624499999999966</c:v>
                </c:pt>
                <c:pt idx="1436">
                  <c:v>7.5677199999999845</c:v>
                </c:pt>
                <c:pt idx="1437">
                  <c:v>7.5729899999999946</c:v>
                </c:pt>
                <c:pt idx="1438">
                  <c:v>7.5782600000000118</c:v>
                </c:pt>
                <c:pt idx="1439">
                  <c:v>7.5835299999999997</c:v>
                </c:pt>
                <c:pt idx="1440">
                  <c:v>7.5888</c:v>
                </c:pt>
                <c:pt idx="1441">
                  <c:v>7.5940699999999985</c:v>
                </c:pt>
                <c:pt idx="1442">
                  <c:v>7.5993400000000024</c:v>
                </c:pt>
                <c:pt idx="1443">
                  <c:v>7.6046099999999957</c:v>
                </c:pt>
                <c:pt idx="1444">
                  <c:v>7.6098799999999986</c:v>
                </c:pt>
                <c:pt idx="1445">
                  <c:v>7.6151499999999865</c:v>
                </c:pt>
                <c:pt idx="1446">
                  <c:v>7.6204199999999815</c:v>
                </c:pt>
                <c:pt idx="1447">
                  <c:v>7.6256899999999845</c:v>
                </c:pt>
                <c:pt idx="1448">
                  <c:v>7.63096</c:v>
                </c:pt>
                <c:pt idx="1449">
                  <c:v>7.6362300000000003</c:v>
                </c:pt>
                <c:pt idx="1450">
                  <c:v>7.6414999999999997</c:v>
                </c:pt>
                <c:pt idx="1451">
                  <c:v>7.6467700000000001</c:v>
                </c:pt>
                <c:pt idx="1452">
                  <c:v>7.6520399999999844</c:v>
                </c:pt>
                <c:pt idx="1453">
                  <c:v>7.6573099999999865</c:v>
                </c:pt>
                <c:pt idx="1454">
                  <c:v>7.6625799999999815</c:v>
                </c:pt>
                <c:pt idx="1455">
                  <c:v>7.6678499999999845</c:v>
                </c:pt>
                <c:pt idx="1456">
                  <c:v>7.6731199999999946</c:v>
                </c:pt>
                <c:pt idx="1457">
                  <c:v>7.6783900000000003</c:v>
                </c:pt>
                <c:pt idx="1458">
                  <c:v>7.6836600000000024</c:v>
                </c:pt>
                <c:pt idx="1459">
                  <c:v>7.6889299999999947</c:v>
                </c:pt>
                <c:pt idx="1460">
                  <c:v>7.6941999999999844</c:v>
                </c:pt>
                <c:pt idx="1461">
                  <c:v>7.6994699999999998</c:v>
                </c:pt>
                <c:pt idx="1462">
                  <c:v>7.7047400000000001</c:v>
                </c:pt>
                <c:pt idx="1463">
                  <c:v>7.7100099999999996</c:v>
                </c:pt>
                <c:pt idx="1464">
                  <c:v>7.7152799999999999</c:v>
                </c:pt>
                <c:pt idx="1465">
                  <c:v>7.7205499999999976</c:v>
                </c:pt>
                <c:pt idx="1466">
                  <c:v>7.7258199999999855</c:v>
                </c:pt>
                <c:pt idx="1467">
                  <c:v>7.7310900000000116</c:v>
                </c:pt>
                <c:pt idx="1468">
                  <c:v>7.7363600000000128</c:v>
                </c:pt>
                <c:pt idx="1469">
                  <c:v>7.7416300000000033</c:v>
                </c:pt>
                <c:pt idx="1470">
                  <c:v>7.7469000000000001</c:v>
                </c:pt>
                <c:pt idx="1471">
                  <c:v>7.7521699999999987</c:v>
                </c:pt>
                <c:pt idx="1472">
                  <c:v>7.7574399999999875</c:v>
                </c:pt>
                <c:pt idx="1473">
                  <c:v>7.7627099999999967</c:v>
                </c:pt>
                <c:pt idx="1474">
                  <c:v>7.7679799999999855</c:v>
                </c:pt>
                <c:pt idx="1475">
                  <c:v>7.7732500000000107</c:v>
                </c:pt>
                <c:pt idx="1476">
                  <c:v>7.7785200000000003</c:v>
                </c:pt>
                <c:pt idx="1477">
                  <c:v>7.7837900000000024</c:v>
                </c:pt>
                <c:pt idx="1478">
                  <c:v>7.7890600000000116</c:v>
                </c:pt>
                <c:pt idx="1479">
                  <c:v>7.7943299999999986</c:v>
                </c:pt>
                <c:pt idx="1480">
                  <c:v>7.7996000000000034</c:v>
                </c:pt>
                <c:pt idx="1481">
                  <c:v>7.8048699999999966</c:v>
                </c:pt>
                <c:pt idx="1482">
                  <c:v>7.8101399999999845</c:v>
                </c:pt>
                <c:pt idx="1483">
                  <c:v>7.8154099999999946</c:v>
                </c:pt>
                <c:pt idx="1484">
                  <c:v>7.8206799999999976</c:v>
                </c:pt>
                <c:pt idx="1485">
                  <c:v>7.8259499999999855</c:v>
                </c:pt>
                <c:pt idx="1486">
                  <c:v>7.8312200000000116</c:v>
                </c:pt>
                <c:pt idx="1487">
                  <c:v>7.8364900000000004</c:v>
                </c:pt>
                <c:pt idx="1488">
                  <c:v>7.8417600000000034</c:v>
                </c:pt>
                <c:pt idx="1489">
                  <c:v>7.8470299999999966</c:v>
                </c:pt>
                <c:pt idx="1490">
                  <c:v>7.8522999999999996</c:v>
                </c:pt>
                <c:pt idx="1491">
                  <c:v>7.8575699999999946</c:v>
                </c:pt>
                <c:pt idx="1492">
                  <c:v>7.8628399999999834</c:v>
                </c:pt>
                <c:pt idx="1493">
                  <c:v>7.8681099999999855</c:v>
                </c:pt>
                <c:pt idx="1494">
                  <c:v>7.87338</c:v>
                </c:pt>
                <c:pt idx="1495">
                  <c:v>7.8786500000000004</c:v>
                </c:pt>
                <c:pt idx="1496">
                  <c:v>7.8839199999999865</c:v>
                </c:pt>
                <c:pt idx="1497">
                  <c:v>7.8891900000000001</c:v>
                </c:pt>
                <c:pt idx="1498">
                  <c:v>7.8944599999999845</c:v>
                </c:pt>
                <c:pt idx="1499">
                  <c:v>7.8997299999999999</c:v>
                </c:pt>
                <c:pt idx="1500">
                  <c:v>7.9050000000000002</c:v>
                </c:pt>
                <c:pt idx="1501">
                  <c:v>7.9102700000000024</c:v>
                </c:pt>
                <c:pt idx="1502">
                  <c:v>7.91554</c:v>
                </c:pt>
                <c:pt idx="1503">
                  <c:v>7.9208099999999986</c:v>
                </c:pt>
                <c:pt idx="1504">
                  <c:v>7.9260799999999998</c:v>
                </c:pt>
                <c:pt idx="1505">
                  <c:v>7.9313500000000117</c:v>
                </c:pt>
                <c:pt idx="1506">
                  <c:v>7.9366200000000147</c:v>
                </c:pt>
                <c:pt idx="1507">
                  <c:v>7.9418900000000034</c:v>
                </c:pt>
                <c:pt idx="1508">
                  <c:v>7.9471600000000002</c:v>
                </c:pt>
                <c:pt idx="1509">
                  <c:v>7.9524299999999997</c:v>
                </c:pt>
                <c:pt idx="1510">
                  <c:v>7.9577</c:v>
                </c:pt>
                <c:pt idx="1511">
                  <c:v>7.9629699999999985</c:v>
                </c:pt>
                <c:pt idx="1512">
                  <c:v>7.9682400000000024</c:v>
                </c:pt>
                <c:pt idx="1513">
                  <c:v>7.9735100000000001</c:v>
                </c:pt>
                <c:pt idx="1514">
                  <c:v>7.9787800000000004</c:v>
                </c:pt>
                <c:pt idx="1515">
                  <c:v>7.9840499999999999</c:v>
                </c:pt>
                <c:pt idx="1516">
                  <c:v>7.9893200000000117</c:v>
                </c:pt>
                <c:pt idx="1517">
                  <c:v>7.9945899999999845</c:v>
                </c:pt>
                <c:pt idx="1518">
                  <c:v>7.9998600000000106</c:v>
                </c:pt>
                <c:pt idx="1519">
                  <c:v>8.0051300000000047</c:v>
                </c:pt>
                <c:pt idx="1520">
                  <c:v>8.0104000000000006</c:v>
                </c:pt>
                <c:pt idx="1521">
                  <c:v>8.0156700000000001</c:v>
                </c:pt>
                <c:pt idx="1522">
                  <c:v>8.0209400000000013</c:v>
                </c:pt>
                <c:pt idx="1523">
                  <c:v>8.0262100000000007</c:v>
                </c:pt>
                <c:pt idx="1524">
                  <c:v>8.0314800000000002</c:v>
                </c:pt>
                <c:pt idx="1525">
                  <c:v>8.0367500000000014</c:v>
                </c:pt>
                <c:pt idx="1526">
                  <c:v>8.0420199999999991</c:v>
                </c:pt>
                <c:pt idx="1527">
                  <c:v>8.0472900000000003</c:v>
                </c:pt>
                <c:pt idx="1528">
                  <c:v>8.0525600000000068</c:v>
                </c:pt>
                <c:pt idx="1529">
                  <c:v>8.0578300000000027</c:v>
                </c:pt>
                <c:pt idx="1530">
                  <c:v>8.0631000000000004</c:v>
                </c:pt>
                <c:pt idx="1531">
                  <c:v>8.0683699999999998</c:v>
                </c:pt>
                <c:pt idx="1532">
                  <c:v>8.0736400000000028</c:v>
                </c:pt>
                <c:pt idx="1533">
                  <c:v>8.0789100000000005</c:v>
                </c:pt>
                <c:pt idx="1534">
                  <c:v>8.0841800000000017</c:v>
                </c:pt>
                <c:pt idx="1535">
                  <c:v>8.0894500000000047</c:v>
                </c:pt>
                <c:pt idx="1536">
                  <c:v>8.0947200000000006</c:v>
                </c:pt>
                <c:pt idx="1537">
                  <c:v>8.09999</c:v>
                </c:pt>
                <c:pt idx="1538">
                  <c:v>8.1052600000000012</c:v>
                </c:pt>
                <c:pt idx="1539">
                  <c:v>8.1105300000000007</c:v>
                </c:pt>
                <c:pt idx="1540">
                  <c:v>8.1158000000000001</c:v>
                </c:pt>
                <c:pt idx="1541">
                  <c:v>8.1210699999999978</c:v>
                </c:pt>
                <c:pt idx="1542">
                  <c:v>8.1263400000000008</c:v>
                </c:pt>
                <c:pt idx="1543">
                  <c:v>8.1316100000000002</c:v>
                </c:pt>
                <c:pt idx="1544">
                  <c:v>8.1368799999999997</c:v>
                </c:pt>
                <c:pt idx="1545">
                  <c:v>8.1421500000000009</c:v>
                </c:pt>
                <c:pt idx="1546">
                  <c:v>8.1474200000000003</c:v>
                </c:pt>
                <c:pt idx="1547">
                  <c:v>8.1526900000000246</c:v>
                </c:pt>
                <c:pt idx="1548">
                  <c:v>8.157960000000001</c:v>
                </c:pt>
                <c:pt idx="1549">
                  <c:v>8.1632300000000004</c:v>
                </c:pt>
                <c:pt idx="1550">
                  <c:v>8.1685000000000034</c:v>
                </c:pt>
                <c:pt idx="1551">
                  <c:v>8.1737700000000011</c:v>
                </c:pt>
                <c:pt idx="1552">
                  <c:v>8.1790400000000005</c:v>
                </c:pt>
                <c:pt idx="1553">
                  <c:v>8.18431</c:v>
                </c:pt>
                <c:pt idx="1554">
                  <c:v>8.1895800000000047</c:v>
                </c:pt>
                <c:pt idx="1555">
                  <c:v>8.1948499999999989</c:v>
                </c:pt>
                <c:pt idx="1556">
                  <c:v>8.2001200000000001</c:v>
                </c:pt>
                <c:pt idx="1557">
                  <c:v>8.2053900000000013</c:v>
                </c:pt>
                <c:pt idx="1558">
                  <c:v>8.2106600000000007</c:v>
                </c:pt>
                <c:pt idx="1559">
                  <c:v>8.2159300000000002</c:v>
                </c:pt>
                <c:pt idx="1560">
                  <c:v>8.2211999999999978</c:v>
                </c:pt>
                <c:pt idx="1561">
                  <c:v>8.2264699999999991</c:v>
                </c:pt>
                <c:pt idx="1562">
                  <c:v>8.2317400000000003</c:v>
                </c:pt>
                <c:pt idx="1563">
                  <c:v>8.2370099999999997</c:v>
                </c:pt>
                <c:pt idx="1564">
                  <c:v>8.2422799999999992</c:v>
                </c:pt>
                <c:pt idx="1565">
                  <c:v>8.2475500000000004</c:v>
                </c:pt>
                <c:pt idx="1566">
                  <c:v>8.2528200000000016</c:v>
                </c:pt>
                <c:pt idx="1567">
                  <c:v>8.258090000000001</c:v>
                </c:pt>
                <c:pt idx="1568">
                  <c:v>8.2633600000000005</c:v>
                </c:pt>
                <c:pt idx="1569">
                  <c:v>8.2686300000000017</c:v>
                </c:pt>
                <c:pt idx="1570">
                  <c:v>8.2739000000000011</c:v>
                </c:pt>
                <c:pt idx="1571">
                  <c:v>8.2791700000000006</c:v>
                </c:pt>
                <c:pt idx="1572">
                  <c:v>8.28444</c:v>
                </c:pt>
                <c:pt idx="1573">
                  <c:v>8.2897100000000012</c:v>
                </c:pt>
                <c:pt idx="1574">
                  <c:v>8.2949799999999989</c:v>
                </c:pt>
                <c:pt idx="1575">
                  <c:v>8.3002500000000001</c:v>
                </c:pt>
                <c:pt idx="1576">
                  <c:v>8.3055200000000067</c:v>
                </c:pt>
                <c:pt idx="1577">
                  <c:v>8.3107900000000008</c:v>
                </c:pt>
                <c:pt idx="1578">
                  <c:v>8.3160600000000002</c:v>
                </c:pt>
                <c:pt idx="1579">
                  <c:v>8.3213299999999997</c:v>
                </c:pt>
                <c:pt idx="1580">
                  <c:v>8.3266000000000027</c:v>
                </c:pt>
                <c:pt idx="1581">
                  <c:v>8.3318700000000003</c:v>
                </c:pt>
                <c:pt idx="1582">
                  <c:v>8.3371400000000015</c:v>
                </c:pt>
                <c:pt idx="1583">
                  <c:v>8.3424100000000028</c:v>
                </c:pt>
                <c:pt idx="1584">
                  <c:v>8.3476800000000004</c:v>
                </c:pt>
                <c:pt idx="1585">
                  <c:v>8.3529500000000247</c:v>
                </c:pt>
                <c:pt idx="1586">
                  <c:v>8.3582200000000011</c:v>
                </c:pt>
                <c:pt idx="1587">
                  <c:v>8.3634900000000307</c:v>
                </c:pt>
                <c:pt idx="1588">
                  <c:v>8.36876</c:v>
                </c:pt>
                <c:pt idx="1589">
                  <c:v>8.3740300000000047</c:v>
                </c:pt>
                <c:pt idx="1590">
                  <c:v>8.3793000000000006</c:v>
                </c:pt>
                <c:pt idx="1591">
                  <c:v>8.3845700000000001</c:v>
                </c:pt>
                <c:pt idx="1592">
                  <c:v>8.3898400000000048</c:v>
                </c:pt>
                <c:pt idx="1593">
                  <c:v>8.3951100000000007</c:v>
                </c:pt>
                <c:pt idx="1594">
                  <c:v>8.4003800000000002</c:v>
                </c:pt>
                <c:pt idx="1595">
                  <c:v>8.4056500000000067</c:v>
                </c:pt>
                <c:pt idx="1596">
                  <c:v>8.4109199999999991</c:v>
                </c:pt>
                <c:pt idx="1597">
                  <c:v>8.4161900000000003</c:v>
                </c:pt>
                <c:pt idx="1598">
                  <c:v>8.4214600000000015</c:v>
                </c:pt>
                <c:pt idx="1599">
                  <c:v>8.4267300000000027</c:v>
                </c:pt>
                <c:pt idx="1600">
                  <c:v>8.4320000000000004</c:v>
                </c:pt>
                <c:pt idx="1601">
                  <c:v>8.4372699999999998</c:v>
                </c:pt>
                <c:pt idx="1602">
                  <c:v>8.4425400000000028</c:v>
                </c:pt>
                <c:pt idx="1603">
                  <c:v>8.4478100000000005</c:v>
                </c:pt>
                <c:pt idx="1604">
                  <c:v>8.4530800000000248</c:v>
                </c:pt>
                <c:pt idx="1605">
                  <c:v>8.4583500000000011</c:v>
                </c:pt>
                <c:pt idx="1606">
                  <c:v>8.4636200000000006</c:v>
                </c:pt>
                <c:pt idx="1607">
                  <c:v>8.46889</c:v>
                </c:pt>
                <c:pt idx="1608">
                  <c:v>8.4741600000000012</c:v>
                </c:pt>
                <c:pt idx="1609">
                  <c:v>8.4794300000000291</c:v>
                </c:pt>
                <c:pt idx="1610">
                  <c:v>8.4847000000000001</c:v>
                </c:pt>
                <c:pt idx="1611">
                  <c:v>8.4899700000000013</c:v>
                </c:pt>
                <c:pt idx="1612">
                  <c:v>8.4952400000000008</c:v>
                </c:pt>
                <c:pt idx="1613">
                  <c:v>8.5005100000000002</c:v>
                </c:pt>
                <c:pt idx="1614">
                  <c:v>8.5057800000000068</c:v>
                </c:pt>
                <c:pt idx="1615">
                  <c:v>8.5110500000000009</c:v>
                </c:pt>
                <c:pt idx="1616">
                  <c:v>8.5163200000000003</c:v>
                </c:pt>
                <c:pt idx="1617">
                  <c:v>8.5215900000000016</c:v>
                </c:pt>
                <c:pt idx="1618">
                  <c:v>8.526860000000001</c:v>
                </c:pt>
                <c:pt idx="1619">
                  <c:v>8.5321300000000004</c:v>
                </c:pt>
                <c:pt idx="1620">
                  <c:v>8.5374000000000017</c:v>
                </c:pt>
                <c:pt idx="1621">
                  <c:v>8.5426700000000011</c:v>
                </c:pt>
                <c:pt idx="1622">
                  <c:v>8.5479400000000005</c:v>
                </c:pt>
                <c:pt idx="1623">
                  <c:v>8.55321</c:v>
                </c:pt>
                <c:pt idx="1624">
                  <c:v>8.5584800000000048</c:v>
                </c:pt>
                <c:pt idx="1625">
                  <c:v>8.5637500000000006</c:v>
                </c:pt>
                <c:pt idx="1626">
                  <c:v>8.5690200000000001</c:v>
                </c:pt>
                <c:pt idx="1627">
                  <c:v>8.5742900000000013</c:v>
                </c:pt>
                <c:pt idx="1628">
                  <c:v>8.5795600000000007</c:v>
                </c:pt>
                <c:pt idx="1629">
                  <c:v>8.5848300000000002</c:v>
                </c:pt>
                <c:pt idx="1630">
                  <c:v>8.5901000000000014</c:v>
                </c:pt>
                <c:pt idx="1631">
                  <c:v>8.5953699999999991</c:v>
                </c:pt>
                <c:pt idx="1632">
                  <c:v>8.6006400000000003</c:v>
                </c:pt>
                <c:pt idx="1633">
                  <c:v>8.6059100000000015</c:v>
                </c:pt>
                <c:pt idx="1634">
                  <c:v>8.6111799999999992</c:v>
                </c:pt>
                <c:pt idx="1635">
                  <c:v>8.6164500000000004</c:v>
                </c:pt>
                <c:pt idx="1636">
                  <c:v>8.6217199999999998</c:v>
                </c:pt>
                <c:pt idx="1637">
                  <c:v>8.626990000000001</c:v>
                </c:pt>
                <c:pt idx="1638">
                  <c:v>8.6322600000000005</c:v>
                </c:pt>
                <c:pt idx="1639">
                  <c:v>8.6375300000000017</c:v>
                </c:pt>
                <c:pt idx="1640">
                  <c:v>8.6428000000000011</c:v>
                </c:pt>
                <c:pt idx="1641">
                  <c:v>8.648069999999997</c:v>
                </c:pt>
                <c:pt idx="1642">
                  <c:v>8.65334</c:v>
                </c:pt>
                <c:pt idx="1643">
                  <c:v>8.6586100000000012</c:v>
                </c:pt>
                <c:pt idx="1644">
                  <c:v>8.6638800000000007</c:v>
                </c:pt>
                <c:pt idx="1645">
                  <c:v>8.6691500000000001</c:v>
                </c:pt>
                <c:pt idx="1646">
                  <c:v>8.6744200000000014</c:v>
                </c:pt>
                <c:pt idx="1647">
                  <c:v>8.6796900000000008</c:v>
                </c:pt>
                <c:pt idx="1648">
                  <c:v>8.6849600000000002</c:v>
                </c:pt>
                <c:pt idx="1649">
                  <c:v>8.6902299999999997</c:v>
                </c:pt>
                <c:pt idx="1650">
                  <c:v>8.6955000000000027</c:v>
                </c:pt>
                <c:pt idx="1651">
                  <c:v>8.7007700000000003</c:v>
                </c:pt>
                <c:pt idx="1652">
                  <c:v>8.7060400000000016</c:v>
                </c:pt>
                <c:pt idx="1653">
                  <c:v>8.7113099999999974</c:v>
                </c:pt>
                <c:pt idx="1654">
                  <c:v>8.7165800000000004</c:v>
                </c:pt>
                <c:pt idx="1655">
                  <c:v>8.7218499999999999</c:v>
                </c:pt>
                <c:pt idx="1656">
                  <c:v>8.7271199999999975</c:v>
                </c:pt>
                <c:pt idx="1657">
                  <c:v>8.7323900000000005</c:v>
                </c:pt>
                <c:pt idx="1658">
                  <c:v>8.73766</c:v>
                </c:pt>
                <c:pt idx="1659">
                  <c:v>8.7429299999999994</c:v>
                </c:pt>
                <c:pt idx="1660">
                  <c:v>8.7481999999999971</c:v>
                </c:pt>
                <c:pt idx="1661">
                  <c:v>8.7534700000000001</c:v>
                </c:pt>
                <c:pt idx="1662">
                  <c:v>8.7587400000000013</c:v>
                </c:pt>
                <c:pt idx="1663">
                  <c:v>8.7640100000000007</c:v>
                </c:pt>
                <c:pt idx="1664">
                  <c:v>8.7692800000000002</c:v>
                </c:pt>
                <c:pt idx="1665">
                  <c:v>8.7745500000000014</c:v>
                </c:pt>
                <c:pt idx="1666">
                  <c:v>8.7798200000000008</c:v>
                </c:pt>
                <c:pt idx="1667">
                  <c:v>8.7850900000000003</c:v>
                </c:pt>
                <c:pt idx="1668">
                  <c:v>8.7903599999999997</c:v>
                </c:pt>
                <c:pt idx="1669">
                  <c:v>8.7956300000000027</c:v>
                </c:pt>
                <c:pt idx="1670">
                  <c:v>8.8009000000000004</c:v>
                </c:pt>
                <c:pt idx="1671">
                  <c:v>8.8061700000000016</c:v>
                </c:pt>
                <c:pt idx="1672">
                  <c:v>8.8114400000000028</c:v>
                </c:pt>
                <c:pt idx="1673">
                  <c:v>8.8167100000000005</c:v>
                </c:pt>
                <c:pt idx="1674">
                  <c:v>8.8219800000000017</c:v>
                </c:pt>
                <c:pt idx="1675">
                  <c:v>8.8272500000000012</c:v>
                </c:pt>
                <c:pt idx="1676">
                  <c:v>8.8325200000000006</c:v>
                </c:pt>
                <c:pt idx="1677">
                  <c:v>8.83779</c:v>
                </c:pt>
                <c:pt idx="1678">
                  <c:v>8.8430600000000013</c:v>
                </c:pt>
                <c:pt idx="1679">
                  <c:v>8.8483299999999989</c:v>
                </c:pt>
                <c:pt idx="1680">
                  <c:v>8.8536000000000268</c:v>
                </c:pt>
                <c:pt idx="1681">
                  <c:v>8.8588700000000014</c:v>
                </c:pt>
                <c:pt idx="1682">
                  <c:v>8.8641400000000008</c:v>
                </c:pt>
                <c:pt idx="1683">
                  <c:v>8.8694100000000269</c:v>
                </c:pt>
                <c:pt idx="1684">
                  <c:v>8.8746800000000068</c:v>
                </c:pt>
                <c:pt idx="1685">
                  <c:v>8.8799500000000027</c:v>
                </c:pt>
                <c:pt idx="1686">
                  <c:v>8.8852200000000003</c:v>
                </c:pt>
                <c:pt idx="1687">
                  <c:v>8.8904900000000247</c:v>
                </c:pt>
                <c:pt idx="1688">
                  <c:v>8.8957600000000028</c:v>
                </c:pt>
                <c:pt idx="1689">
                  <c:v>8.9010300000000004</c:v>
                </c:pt>
                <c:pt idx="1690">
                  <c:v>8.9063000000000034</c:v>
                </c:pt>
                <c:pt idx="1691">
                  <c:v>8.9115700000000011</c:v>
                </c:pt>
                <c:pt idx="1692">
                  <c:v>8.9168400000000005</c:v>
                </c:pt>
                <c:pt idx="1693">
                  <c:v>8.92211</c:v>
                </c:pt>
                <c:pt idx="1694">
                  <c:v>8.9273799999999994</c:v>
                </c:pt>
                <c:pt idx="1695">
                  <c:v>8.9326500000000006</c:v>
                </c:pt>
                <c:pt idx="1696">
                  <c:v>8.9379200000000001</c:v>
                </c:pt>
                <c:pt idx="1697">
                  <c:v>8.9431900000000013</c:v>
                </c:pt>
                <c:pt idx="1698">
                  <c:v>8.9484600000000007</c:v>
                </c:pt>
                <c:pt idx="1699">
                  <c:v>8.9537300000000268</c:v>
                </c:pt>
                <c:pt idx="1700">
                  <c:v>8.9590000000000067</c:v>
                </c:pt>
                <c:pt idx="1701">
                  <c:v>8.9642699999999991</c:v>
                </c:pt>
                <c:pt idx="1702">
                  <c:v>8.9695400000000287</c:v>
                </c:pt>
                <c:pt idx="1703">
                  <c:v>8.9748100000000015</c:v>
                </c:pt>
                <c:pt idx="1704">
                  <c:v>8.9800800000000027</c:v>
                </c:pt>
                <c:pt idx="1705">
                  <c:v>8.9853500000000004</c:v>
                </c:pt>
                <c:pt idx="1706">
                  <c:v>8.9906200000000016</c:v>
                </c:pt>
                <c:pt idx="1707">
                  <c:v>8.9958900000000028</c:v>
                </c:pt>
                <c:pt idx="1708">
                  <c:v>9.0011600000000005</c:v>
                </c:pt>
                <c:pt idx="1709">
                  <c:v>9.0064300000000248</c:v>
                </c:pt>
                <c:pt idx="1710">
                  <c:v>9.0117000000000012</c:v>
                </c:pt>
                <c:pt idx="1711">
                  <c:v>9.0169700000000006</c:v>
                </c:pt>
                <c:pt idx="1712">
                  <c:v>9.02224</c:v>
                </c:pt>
                <c:pt idx="1713">
                  <c:v>9.0275100000000013</c:v>
                </c:pt>
                <c:pt idx="1714">
                  <c:v>9.0327800000000007</c:v>
                </c:pt>
                <c:pt idx="1715">
                  <c:v>9.0380500000000001</c:v>
                </c:pt>
                <c:pt idx="1716">
                  <c:v>9.0433199999999978</c:v>
                </c:pt>
                <c:pt idx="1717">
                  <c:v>9.048589999999999</c:v>
                </c:pt>
                <c:pt idx="1718">
                  <c:v>9.0538600000000002</c:v>
                </c:pt>
                <c:pt idx="1719">
                  <c:v>9.0591300000000068</c:v>
                </c:pt>
                <c:pt idx="1720">
                  <c:v>9.0644000000000027</c:v>
                </c:pt>
                <c:pt idx="1721">
                  <c:v>9.0696700000000003</c:v>
                </c:pt>
                <c:pt idx="1722">
                  <c:v>9.0749400000000016</c:v>
                </c:pt>
                <c:pt idx="1723">
                  <c:v>9.080210000000001</c:v>
                </c:pt>
                <c:pt idx="1724">
                  <c:v>9.0854800000000289</c:v>
                </c:pt>
                <c:pt idx="1725">
                  <c:v>9.0907500000000034</c:v>
                </c:pt>
                <c:pt idx="1726">
                  <c:v>9.0960200000000011</c:v>
                </c:pt>
                <c:pt idx="1727">
                  <c:v>9.1012900000000005</c:v>
                </c:pt>
                <c:pt idx="1728">
                  <c:v>9.10656</c:v>
                </c:pt>
                <c:pt idx="1729">
                  <c:v>9.1118299999999994</c:v>
                </c:pt>
                <c:pt idx="1730">
                  <c:v>9.1170999999999989</c:v>
                </c:pt>
                <c:pt idx="1731">
                  <c:v>9.1223700000000001</c:v>
                </c:pt>
                <c:pt idx="1732">
                  <c:v>9.1276400000000013</c:v>
                </c:pt>
                <c:pt idx="1733">
                  <c:v>9.1329100000000007</c:v>
                </c:pt>
                <c:pt idx="1734">
                  <c:v>9.1381799999999984</c:v>
                </c:pt>
                <c:pt idx="1735">
                  <c:v>9.1434500000000014</c:v>
                </c:pt>
                <c:pt idx="1736">
                  <c:v>9.1487199999999973</c:v>
                </c:pt>
                <c:pt idx="1737">
                  <c:v>9.1539900000000003</c:v>
                </c:pt>
                <c:pt idx="1738">
                  <c:v>9.1592600000000015</c:v>
                </c:pt>
                <c:pt idx="1739">
                  <c:v>9.1645300000000027</c:v>
                </c:pt>
                <c:pt idx="1740">
                  <c:v>9.1698000000000004</c:v>
                </c:pt>
                <c:pt idx="1741">
                  <c:v>9.1750700000000016</c:v>
                </c:pt>
                <c:pt idx="1742">
                  <c:v>9.1803400000000011</c:v>
                </c:pt>
                <c:pt idx="1743">
                  <c:v>9.1856100000000005</c:v>
                </c:pt>
                <c:pt idx="1744">
                  <c:v>9.1908800000000017</c:v>
                </c:pt>
                <c:pt idx="1745">
                  <c:v>9.1961500000000012</c:v>
                </c:pt>
                <c:pt idx="1746">
                  <c:v>9.2014200000000006</c:v>
                </c:pt>
                <c:pt idx="1747">
                  <c:v>9.20669</c:v>
                </c:pt>
                <c:pt idx="1748">
                  <c:v>9.2119599999999977</c:v>
                </c:pt>
                <c:pt idx="1749">
                  <c:v>9.2172299999999989</c:v>
                </c:pt>
                <c:pt idx="1750">
                  <c:v>9.2225000000000001</c:v>
                </c:pt>
                <c:pt idx="1751">
                  <c:v>9.2277699999999978</c:v>
                </c:pt>
                <c:pt idx="1752">
                  <c:v>9.233039999999999</c:v>
                </c:pt>
                <c:pt idx="1753">
                  <c:v>9.2383099999999949</c:v>
                </c:pt>
                <c:pt idx="1754">
                  <c:v>9.2435799999999997</c:v>
                </c:pt>
                <c:pt idx="1755">
                  <c:v>9.2488499999999974</c:v>
                </c:pt>
                <c:pt idx="1756">
                  <c:v>9.2541200000000003</c:v>
                </c:pt>
                <c:pt idx="1757">
                  <c:v>9.2593900000000016</c:v>
                </c:pt>
                <c:pt idx="1758">
                  <c:v>9.264660000000001</c:v>
                </c:pt>
                <c:pt idx="1759">
                  <c:v>9.2699300000000004</c:v>
                </c:pt>
                <c:pt idx="1760">
                  <c:v>9.2752000000000034</c:v>
                </c:pt>
                <c:pt idx="1761">
                  <c:v>9.2804700000000011</c:v>
                </c:pt>
                <c:pt idx="1762">
                  <c:v>9.2857400000000005</c:v>
                </c:pt>
                <c:pt idx="1763">
                  <c:v>9.29101</c:v>
                </c:pt>
                <c:pt idx="1764">
                  <c:v>9.2962799999999994</c:v>
                </c:pt>
                <c:pt idx="1765">
                  <c:v>9.3015500000000007</c:v>
                </c:pt>
                <c:pt idx="1766">
                  <c:v>9.3068200000000001</c:v>
                </c:pt>
                <c:pt idx="1767">
                  <c:v>9.3120900000000066</c:v>
                </c:pt>
                <c:pt idx="1768">
                  <c:v>9.3173600000000008</c:v>
                </c:pt>
                <c:pt idx="1769">
                  <c:v>9.3226300000000268</c:v>
                </c:pt>
                <c:pt idx="1770">
                  <c:v>9.3279000000000014</c:v>
                </c:pt>
                <c:pt idx="1771">
                  <c:v>9.3331700000000009</c:v>
                </c:pt>
                <c:pt idx="1772">
                  <c:v>9.3384400000000003</c:v>
                </c:pt>
                <c:pt idx="1773">
                  <c:v>9.3437100000000015</c:v>
                </c:pt>
                <c:pt idx="1774">
                  <c:v>9.3489799999999992</c:v>
                </c:pt>
                <c:pt idx="1775">
                  <c:v>9.3542500000000004</c:v>
                </c:pt>
                <c:pt idx="1776">
                  <c:v>9.3595200000000247</c:v>
                </c:pt>
                <c:pt idx="1777">
                  <c:v>9.3647900000000028</c:v>
                </c:pt>
                <c:pt idx="1778">
                  <c:v>9.3700600000000005</c:v>
                </c:pt>
                <c:pt idx="1779">
                  <c:v>9.3753300000000248</c:v>
                </c:pt>
                <c:pt idx="1780">
                  <c:v>9.3806000000000047</c:v>
                </c:pt>
                <c:pt idx="1781">
                  <c:v>9.3858700000000006</c:v>
                </c:pt>
                <c:pt idx="1782">
                  <c:v>9.39114</c:v>
                </c:pt>
                <c:pt idx="1783">
                  <c:v>9.3964100000000048</c:v>
                </c:pt>
                <c:pt idx="1784">
                  <c:v>9.4016800000000007</c:v>
                </c:pt>
                <c:pt idx="1785">
                  <c:v>9.4069500000000001</c:v>
                </c:pt>
                <c:pt idx="1786">
                  <c:v>9.4122200000000014</c:v>
                </c:pt>
                <c:pt idx="1787">
                  <c:v>9.4174900000000008</c:v>
                </c:pt>
                <c:pt idx="1788">
                  <c:v>9.4227600000000002</c:v>
                </c:pt>
                <c:pt idx="1789">
                  <c:v>9.4280299999999997</c:v>
                </c:pt>
                <c:pt idx="1790">
                  <c:v>9.4333000000000009</c:v>
                </c:pt>
                <c:pt idx="1791">
                  <c:v>9.4385700000000003</c:v>
                </c:pt>
                <c:pt idx="1792">
                  <c:v>9.4438400000000016</c:v>
                </c:pt>
                <c:pt idx="1793">
                  <c:v>9.449110000000001</c:v>
                </c:pt>
                <c:pt idx="1794">
                  <c:v>9.4543800000000005</c:v>
                </c:pt>
                <c:pt idx="1795">
                  <c:v>9.4596500000000248</c:v>
                </c:pt>
                <c:pt idx="1796">
                  <c:v>9.4649200000000011</c:v>
                </c:pt>
                <c:pt idx="1797">
                  <c:v>9.4701900000000006</c:v>
                </c:pt>
                <c:pt idx="1798">
                  <c:v>9.4754600000000266</c:v>
                </c:pt>
                <c:pt idx="1799">
                  <c:v>9.4807300000000048</c:v>
                </c:pt>
                <c:pt idx="1800">
                  <c:v>9.4860000000000007</c:v>
                </c:pt>
              </c:numCache>
            </c:numRef>
          </c:xVal>
          <c:yVal>
            <c:numRef>
              <c:f>'1cm'!$B$2:$B$1802</c:f>
              <c:numCache>
                <c:formatCode>General</c:formatCode>
                <c:ptCount val="1801"/>
                <c:pt idx="0">
                  <c:v>0.20425900000000013</c:v>
                </c:pt>
                <c:pt idx="1">
                  <c:v>0.23235</c:v>
                </c:pt>
                <c:pt idx="2">
                  <c:v>0.17921800000000024</c:v>
                </c:pt>
                <c:pt idx="3">
                  <c:v>0.17904300000000017</c:v>
                </c:pt>
                <c:pt idx="4">
                  <c:v>0.20771500000000023</c:v>
                </c:pt>
                <c:pt idx="5">
                  <c:v>0.227655</c:v>
                </c:pt>
                <c:pt idx="6">
                  <c:v>0.20554100000000014</c:v>
                </c:pt>
                <c:pt idx="7">
                  <c:v>0.18880200000000014</c:v>
                </c:pt>
                <c:pt idx="8">
                  <c:v>0.17771700000000024</c:v>
                </c:pt>
                <c:pt idx="9">
                  <c:v>0.18340400000000023</c:v>
                </c:pt>
                <c:pt idx="10">
                  <c:v>0.21199000000000023</c:v>
                </c:pt>
                <c:pt idx="11">
                  <c:v>0.21077700000000013</c:v>
                </c:pt>
                <c:pt idx="12">
                  <c:v>0.18433600000000014</c:v>
                </c:pt>
                <c:pt idx="13">
                  <c:v>0.19234500000000004</c:v>
                </c:pt>
                <c:pt idx="14">
                  <c:v>0.203627</c:v>
                </c:pt>
                <c:pt idx="15">
                  <c:v>0.20844100000000024</c:v>
                </c:pt>
                <c:pt idx="16">
                  <c:v>0.21541400000000027</c:v>
                </c:pt>
                <c:pt idx="17">
                  <c:v>0.22249200000000013</c:v>
                </c:pt>
                <c:pt idx="18">
                  <c:v>0.21649500000000027</c:v>
                </c:pt>
                <c:pt idx="19">
                  <c:v>0.20446200000000017</c:v>
                </c:pt>
                <c:pt idx="20">
                  <c:v>0.23441100000000017</c:v>
                </c:pt>
                <c:pt idx="21">
                  <c:v>0.199376</c:v>
                </c:pt>
                <c:pt idx="22">
                  <c:v>0.20738500000000001</c:v>
                </c:pt>
                <c:pt idx="23">
                  <c:v>0.24664400000000014</c:v>
                </c:pt>
                <c:pt idx="24">
                  <c:v>0.21114500000000014</c:v>
                </c:pt>
                <c:pt idx="25">
                  <c:v>0.26586700000000002</c:v>
                </c:pt>
                <c:pt idx="26">
                  <c:v>0.28378900000000001</c:v>
                </c:pt>
                <c:pt idx="27">
                  <c:v>0.24431200000000014</c:v>
                </c:pt>
                <c:pt idx="28">
                  <c:v>0.21505000000000013</c:v>
                </c:pt>
                <c:pt idx="29">
                  <c:v>0.26172300000000004</c:v>
                </c:pt>
                <c:pt idx="30">
                  <c:v>0.23683000000000001</c:v>
                </c:pt>
                <c:pt idx="31">
                  <c:v>0.19687099999999988</c:v>
                </c:pt>
                <c:pt idx="32">
                  <c:v>0.28192100000000025</c:v>
                </c:pt>
                <c:pt idx="33">
                  <c:v>0.20911600000000014</c:v>
                </c:pt>
                <c:pt idx="34">
                  <c:v>0.22345600000000004</c:v>
                </c:pt>
                <c:pt idx="35">
                  <c:v>0.26687200000000028</c:v>
                </c:pt>
                <c:pt idx="36">
                  <c:v>0.24145400000000014</c:v>
                </c:pt>
                <c:pt idx="37">
                  <c:v>0.23069400000000001</c:v>
                </c:pt>
                <c:pt idx="38">
                  <c:v>0.24184200000000014</c:v>
                </c:pt>
                <c:pt idx="39">
                  <c:v>0.19735900000000001</c:v>
                </c:pt>
                <c:pt idx="40">
                  <c:v>0.23554200000000014</c:v>
                </c:pt>
                <c:pt idx="41">
                  <c:v>0.22736200000000001</c:v>
                </c:pt>
                <c:pt idx="42">
                  <c:v>0.21317900000000001</c:v>
                </c:pt>
                <c:pt idx="43">
                  <c:v>0.18353200000000014</c:v>
                </c:pt>
                <c:pt idx="44">
                  <c:v>0.19175400000000001</c:v>
                </c:pt>
                <c:pt idx="45">
                  <c:v>0.211872</c:v>
                </c:pt>
                <c:pt idx="46">
                  <c:v>0.21397300000000014</c:v>
                </c:pt>
                <c:pt idx="47">
                  <c:v>0.225665</c:v>
                </c:pt>
                <c:pt idx="48">
                  <c:v>0.18974600000000028</c:v>
                </c:pt>
                <c:pt idx="49">
                  <c:v>0.13952200000000001</c:v>
                </c:pt>
                <c:pt idx="50">
                  <c:v>0.17489200000000013</c:v>
                </c:pt>
                <c:pt idx="51">
                  <c:v>0.15384200000000017</c:v>
                </c:pt>
                <c:pt idx="52">
                  <c:v>0.12257000000000007</c:v>
                </c:pt>
                <c:pt idx="53">
                  <c:v>0.1176240000000001</c:v>
                </c:pt>
                <c:pt idx="54">
                  <c:v>0.110029</c:v>
                </c:pt>
                <c:pt idx="55">
                  <c:v>0.100039</c:v>
                </c:pt>
                <c:pt idx="56">
                  <c:v>9.997600000000019E-2</c:v>
                </c:pt>
                <c:pt idx="57">
                  <c:v>9.1764100000000209E-2</c:v>
                </c:pt>
                <c:pt idx="58">
                  <c:v>7.5600700000000021E-2</c:v>
                </c:pt>
                <c:pt idx="59">
                  <c:v>6.9291400000000031E-2</c:v>
                </c:pt>
                <c:pt idx="60">
                  <c:v>4.8338000000000013E-2</c:v>
                </c:pt>
                <c:pt idx="61">
                  <c:v>7.2775800000000015E-2</c:v>
                </c:pt>
                <c:pt idx="62">
                  <c:v>6.9014000000000159E-2</c:v>
                </c:pt>
                <c:pt idx="63">
                  <c:v>4.672960000000001E-2</c:v>
                </c:pt>
                <c:pt idx="64">
                  <c:v>2.0267300000000012E-2</c:v>
                </c:pt>
                <c:pt idx="65">
                  <c:v>1.8644000000000015E-2</c:v>
                </c:pt>
                <c:pt idx="66">
                  <c:v>1.7872400000000007E-2</c:v>
                </c:pt>
                <c:pt idx="67">
                  <c:v>-4.240180000000001E-2</c:v>
                </c:pt>
                <c:pt idx="68">
                  <c:v>-2.1519800000000002E-2</c:v>
                </c:pt>
                <c:pt idx="69">
                  <c:v>-9.668969999999999E-3</c:v>
                </c:pt>
                <c:pt idx="70">
                  <c:v>-2.5050400000000007E-2</c:v>
                </c:pt>
                <c:pt idx="71">
                  <c:v>-3.062960000000001E-2</c:v>
                </c:pt>
                <c:pt idx="72">
                  <c:v>-4.9754400000000046E-2</c:v>
                </c:pt>
                <c:pt idx="73">
                  <c:v>-3.8483300000000033E-2</c:v>
                </c:pt>
                <c:pt idx="74">
                  <c:v>-2.3443500000000006E-2</c:v>
                </c:pt>
                <c:pt idx="75">
                  <c:v>-5.1764500000000012E-2</c:v>
                </c:pt>
                <c:pt idx="76">
                  <c:v>-4.4781300000000024E-2</c:v>
                </c:pt>
                <c:pt idx="77">
                  <c:v>-6.7854799999999993E-2</c:v>
                </c:pt>
                <c:pt idx="78">
                  <c:v>-5.68754E-2</c:v>
                </c:pt>
                <c:pt idx="79">
                  <c:v>-7.7647400000000019E-2</c:v>
                </c:pt>
                <c:pt idx="80">
                  <c:v>-6.2303000000000143E-2</c:v>
                </c:pt>
                <c:pt idx="81">
                  <c:v>-6.5710800000000014E-2</c:v>
                </c:pt>
                <c:pt idx="82">
                  <c:v>-5.9015200000000038E-2</c:v>
                </c:pt>
                <c:pt idx="83">
                  <c:v>-5.7457100000000004E-2</c:v>
                </c:pt>
                <c:pt idx="84">
                  <c:v>-7.5902600000000167E-2</c:v>
                </c:pt>
                <c:pt idx="85">
                  <c:v>-0.10445</c:v>
                </c:pt>
                <c:pt idx="86">
                  <c:v>-9.9200000000000024E-2</c:v>
                </c:pt>
                <c:pt idx="87">
                  <c:v>-0.101009</c:v>
                </c:pt>
                <c:pt idx="88">
                  <c:v>-0.11525200000000002</c:v>
                </c:pt>
                <c:pt idx="89">
                  <c:v>-0.113209</c:v>
                </c:pt>
                <c:pt idx="90">
                  <c:v>-7.5465300000000013E-2</c:v>
                </c:pt>
                <c:pt idx="91">
                  <c:v>-6.7429100000000006E-2</c:v>
                </c:pt>
                <c:pt idx="92">
                  <c:v>-6.1304400000000023E-2</c:v>
                </c:pt>
                <c:pt idx="93">
                  <c:v>-6.8749600000000008E-2</c:v>
                </c:pt>
                <c:pt idx="94">
                  <c:v>-6.6759799999999994E-2</c:v>
                </c:pt>
                <c:pt idx="95">
                  <c:v>-6.037880000000001E-2</c:v>
                </c:pt>
                <c:pt idx="96">
                  <c:v>-5.8262399999999999E-2</c:v>
                </c:pt>
                <c:pt idx="97">
                  <c:v>-3.1737000000000036E-2</c:v>
                </c:pt>
                <c:pt idx="98">
                  <c:v>-1.8692500000000015E-2</c:v>
                </c:pt>
                <c:pt idx="99">
                  <c:v>-3.5063800000000006E-2</c:v>
                </c:pt>
                <c:pt idx="100">
                  <c:v>-3.1229900000000019E-2</c:v>
                </c:pt>
                <c:pt idx="101">
                  <c:v>-5.7560199999999999E-2</c:v>
                </c:pt>
                <c:pt idx="102">
                  <c:v>-3.6623400000000014E-2</c:v>
                </c:pt>
                <c:pt idx="103">
                  <c:v>-8.3424200000000046E-2</c:v>
                </c:pt>
                <c:pt idx="104">
                  <c:v>-0.108817</c:v>
                </c:pt>
                <c:pt idx="105">
                  <c:v>-0.10713100000000009</c:v>
                </c:pt>
                <c:pt idx="106">
                  <c:v>-0.11901100000000002</c:v>
                </c:pt>
                <c:pt idx="107">
                  <c:v>-0.12650500000000001</c:v>
                </c:pt>
                <c:pt idx="108">
                  <c:v>-0.12534700000000001</c:v>
                </c:pt>
                <c:pt idx="109">
                  <c:v>-0.13506600000000013</c:v>
                </c:pt>
                <c:pt idx="110">
                  <c:v>-0.17263000000000001</c:v>
                </c:pt>
                <c:pt idx="111">
                  <c:v>-0.13727500000000001</c:v>
                </c:pt>
                <c:pt idx="112">
                  <c:v>-0.10695600000000002</c:v>
                </c:pt>
                <c:pt idx="113">
                  <c:v>-3.5932600000000009E-2</c:v>
                </c:pt>
                <c:pt idx="114">
                  <c:v>-3.7530400000000005E-2</c:v>
                </c:pt>
                <c:pt idx="115">
                  <c:v>-5.8302300000000043E-2</c:v>
                </c:pt>
                <c:pt idx="116">
                  <c:v>-7.5959000000000044E-3</c:v>
                </c:pt>
                <c:pt idx="117">
                  <c:v>-2.8487700000000012E-2</c:v>
                </c:pt>
                <c:pt idx="118">
                  <c:v>-2.4966699999999988E-2</c:v>
                </c:pt>
                <c:pt idx="119">
                  <c:v>1.5031000000000003E-2</c:v>
                </c:pt>
                <c:pt idx="120">
                  <c:v>-7.3823300000000047E-3</c:v>
                </c:pt>
                <c:pt idx="121">
                  <c:v>-1.5760100000000016E-2</c:v>
                </c:pt>
                <c:pt idx="122">
                  <c:v>-4.1483900000000053E-3</c:v>
                </c:pt>
                <c:pt idx="123">
                  <c:v>-5.3455000000000003E-2</c:v>
                </c:pt>
                <c:pt idx="124">
                  <c:v>-2.3847799999999999E-2</c:v>
                </c:pt>
                <c:pt idx="125">
                  <c:v>-3.0493700000000012E-2</c:v>
                </c:pt>
                <c:pt idx="126">
                  <c:v>-6.2858000000000011E-2</c:v>
                </c:pt>
                <c:pt idx="127">
                  <c:v>-5.5868000000000036E-2</c:v>
                </c:pt>
                <c:pt idx="128">
                  <c:v>-6.6291000000000017E-2</c:v>
                </c:pt>
                <c:pt idx="129">
                  <c:v>-4.1226300000000007E-2</c:v>
                </c:pt>
                <c:pt idx="130">
                  <c:v>-7.2235100000000024E-2</c:v>
                </c:pt>
                <c:pt idx="131">
                  <c:v>-8.0105700000000044E-2</c:v>
                </c:pt>
                <c:pt idx="132">
                  <c:v>-5.3390000000000049E-2</c:v>
                </c:pt>
                <c:pt idx="133">
                  <c:v>-7.8408700000000012E-2</c:v>
                </c:pt>
                <c:pt idx="134">
                  <c:v>-9.2473699999999992E-2</c:v>
                </c:pt>
                <c:pt idx="135">
                  <c:v>-7.8763200000000311E-2</c:v>
                </c:pt>
                <c:pt idx="136">
                  <c:v>-8.9171600000000031E-2</c:v>
                </c:pt>
                <c:pt idx="137">
                  <c:v>-8.8822600000000224E-2</c:v>
                </c:pt>
                <c:pt idx="138">
                  <c:v>-0.10512000000000009</c:v>
                </c:pt>
                <c:pt idx="139">
                  <c:v>-6.1264899999999976E-2</c:v>
                </c:pt>
                <c:pt idx="140">
                  <c:v>-1.5044300000000005E-2</c:v>
                </c:pt>
                <c:pt idx="141">
                  <c:v>-3.2181100000000032E-2</c:v>
                </c:pt>
                <c:pt idx="142">
                  <c:v>7.4266100000000154E-2</c:v>
                </c:pt>
                <c:pt idx="143">
                  <c:v>0.13409200000000004</c:v>
                </c:pt>
                <c:pt idx="144">
                  <c:v>0.14055400000000001</c:v>
                </c:pt>
                <c:pt idx="145">
                  <c:v>0.16318299999999997</c:v>
                </c:pt>
                <c:pt idx="146">
                  <c:v>0.19075</c:v>
                </c:pt>
                <c:pt idx="147">
                  <c:v>0.16719100000000001</c:v>
                </c:pt>
                <c:pt idx="148">
                  <c:v>0.22481999999999999</c:v>
                </c:pt>
                <c:pt idx="149">
                  <c:v>0.17728900000000014</c:v>
                </c:pt>
                <c:pt idx="150">
                  <c:v>0.24735500000000013</c:v>
                </c:pt>
                <c:pt idx="151">
                  <c:v>0.25744900000000004</c:v>
                </c:pt>
                <c:pt idx="152">
                  <c:v>0.31564800000000026</c:v>
                </c:pt>
                <c:pt idx="153">
                  <c:v>0.35160200000000008</c:v>
                </c:pt>
                <c:pt idx="154">
                  <c:v>0.33110400000000034</c:v>
                </c:pt>
                <c:pt idx="155">
                  <c:v>0.37869800000000026</c:v>
                </c:pt>
                <c:pt idx="156">
                  <c:v>0.37371900000000002</c:v>
                </c:pt>
                <c:pt idx="157">
                  <c:v>0.42635200000000034</c:v>
                </c:pt>
                <c:pt idx="158">
                  <c:v>0.3925000000000004</c:v>
                </c:pt>
                <c:pt idx="159">
                  <c:v>0.31202100000000027</c:v>
                </c:pt>
                <c:pt idx="160">
                  <c:v>0.30754100000000001</c:v>
                </c:pt>
                <c:pt idx="161">
                  <c:v>0.31499900000000008</c:v>
                </c:pt>
                <c:pt idx="162">
                  <c:v>0.38773600000000008</c:v>
                </c:pt>
                <c:pt idx="163">
                  <c:v>0.43187900000000035</c:v>
                </c:pt>
                <c:pt idx="164">
                  <c:v>0.50385000000000002</c:v>
                </c:pt>
                <c:pt idx="165">
                  <c:v>0.59073399999999943</c:v>
                </c:pt>
                <c:pt idx="166">
                  <c:v>0.82109500000000168</c:v>
                </c:pt>
                <c:pt idx="167">
                  <c:v>1.07721</c:v>
                </c:pt>
                <c:pt idx="168">
                  <c:v>1.3694500000000001</c:v>
                </c:pt>
                <c:pt idx="169">
                  <c:v>1.6151800000000001</c:v>
                </c:pt>
                <c:pt idx="170">
                  <c:v>1.8783700000000001</c:v>
                </c:pt>
                <c:pt idx="171">
                  <c:v>2.02868</c:v>
                </c:pt>
                <c:pt idx="172">
                  <c:v>2.27142</c:v>
                </c:pt>
                <c:pt idx="173">
                  <c:v>2.2051100000000012</c:v>
                </c:pt>
                <c:pt idx="174">
                  <c:v>2.1585700000000001</c:v>
                </c:pt>
                <c:pt idx="175">
                  <c:v>1.9120900000000001</c:v>
                </c:pt>
                <c:pt idx="176">
                  <c:v>1.6202100000000021</c:v>
                </c:pt>
                <c:pt idx="177">
                  <c:v>1.39777</c:v>
                </c:pt>
                <c:pt idx="178">
                  <c:v>1.1261300000000001</c:v>
                </c:pt>
                <c:pt idx="179">
                  <c:v>0.91979200000000005</c:v>
                </c:pt>
                <c:pt idx="180">
                  <c:v>0.73898900000000056</c:v>
                </c:pt>
                <c:pt idx="181">
                  <c:v>0.62749800000000056</c:v>
                </c:pt>
                <c:pt idx="182">
                  <c:v>0.532161</c:v>
                </c:pt>
                <c:pt idx="183">
                  <c:v>0.45112000000000002</c:v>
                </c:pt>
                <c:pt idx="184">
                  <c:v>0.39491600000000043</c:v>
                </c:pt>
                <c:pt idx="185">
                  <c:v>0.40065800000000001</c:v>
                </c:pt>
                <c:pt idx="186">
                  <c:v>0.37163400000000002</c:v>
                </c:pt>
                <c:pt idx="187">
                  <c:v>0.32766700000000026</c:v>
                </c:pt>
                <c:pt idx="188">
                  <c:v>0.31616900000000026</c:v>
                </c:pt>
                <c:pt idx="189">
                  <c:v>0.28309400000000001</c:v>
                </c:pt>
                <c:pt idx="190">
                  <c:v>0.31766500000000025</c:v>
                </c:pt>
                <c:pt idx="191">
                  <c:v>0.27323000000000003</c:v>
                </c:pt>
                <c:pt idx="192">
                  <c:v>0.24898600000000023</c:v>
                </c:pt>
                <c:pt idx="193">
                  <c:v>0.26792600000000028</c:v>
                </c:pt>
                <c:pt idx="194">
                  <c:v>0.27380800000000027</c:v>
                </c:pt>
                <c:pt idx="195">
                  <c:v>0.27504400000000001</c:v>
                </c:pt>
                <c:pt idx="196">
                  <c:v>0.24551000000000017</c:v>
                </c:pt>
                <c:pt idx="197">
                  <c:v>0.2574550000000001</c:v>
                </c:pt>
                <c:pt idx="198">
                  <c:v>0.23830300000000001</c:v>
                </c:pt>
                <c:pt idx="199">
                  <c:v>0.24551200000000017</c:v>
                </c:pt>
                <c:pt idx="200">
                  <c:v>0.27032900000000026</c:v>
                </c:pt>
                <c:pt idx="201">
                  <c:v>0.23269500000000001</c:v>
                </c:pt>
                <c:pt idx="202">
                  <c:v>0.25739500000000004</c:v>
                </c:pt>
                <c:pt idx="203">
                  <c:v>0.24777600000000014</c:v>
                </c:pt>
                <c:pt idx="204">
                  <c:v>0.20061900000000013</c:v>
                </c:pt>
                <c:pt idx="205">
                  <c:v>0.27548800000000034</c:v>
                </c:pt>
                <c:pt idx="206">
                  <c:v>0.24261600000000014</c:v>
                </c:pt>
                <c:pt idx="207">
                  <c:v>0.22453200000000001</c:v>
                </c:pt>
                <c:pt idx="208">
                  <c:v>0.22261800000000001</c:v>
                </c:pt>
                <c:pt idx="209">
                  <c:v>0.22667399999999988</c:v>
                </c:pt>
                <c:pt idx="210">
                  <c:v>0.23747100000000004</c:v>
                </c:pt>
                <c:pt idx="211">
                  <c:v>0.20624600000000023</c:v>
                </c:pt>
                <c:pt idx="212">
                  <c:v>0.20425800000000013</c:v>
                </c:pt>
                <c:pt idx="213">
                  <c:v>0.18175200000000014</c:v>
                </c:pt>
                <c:pt idx="214">
                  <c:v>0.17190600000000014</c:v>
                </c:pt>
                <c:pt idx="215">
                  <c:v>0.23355700000000001</c:v>
                </c:pt>
                <c:pt idx="216">
                  <c:v>0.24617800000000001</c:v>
                </c:pt>
                <c:pt idx="217">
                  <c:v>0.23054200000000014</c:v>
                </c:pt>
                <c:pt idx="218">
                  <c:v>0.29580700000000026</c:v>
                </c:pt>
                <c:pt idx="219">
                  <c:v>0.26010100000000003</c:v>
                </c:pt>
                <c:pt idx="220">
                  <c:v>0.32327100000000025</c:v>
                </c:pt>
                <c:pt idx="221">
                  <c:v>0.30939400000000028</c:v>
                </c:pt>
                <c:pt idx="222">
                  <c:v>0.27985600000000027</c:v>
                </c:pt>
                <c:pt idx="223">
                  <c:v>0.39307400000000042</c:v>
                </c:pt>
                <c:pt idx="224">
                  <c:v>0.376751</c:v>
                </c:pt>
                <c:pt idx="225">
                  <c:v>0.43635800000000041</c:v>
                </c:pt>
                <c:pt idx="226">
                  <c:v>0.43300700000000025</c:v>
                </c:pt>
                <c:pt idx="227">
                  <c:v>0.43209500000000001</c:v>
                </c:pt>
                <c:pt idx="228">
                  <c:v>0.4780390000000001</c:v>
                </c:pt>
                <c:pt idx="229">
                  <c:v>0.4892510000000001</c:v>
                </c:pt>
                <c:pt idx="230">
                  <c:v>0.51081799999999955</c:v>
                </c:pt>
                <c:pt idx="231">
                  <c:v>0.57706900000000005</c:v>
                </c:pt>
                <c:pt idx="232">
                  <c:v>0.60759200000000002</c:v>
                </c:pt>
                <c:pt idx="233">
                  <c:v>0.63931300000000002</c:v>
                </c:pt>
                <c:pt idx="234">
                  <c:v>0.69133500000000003</c:v>
                </c:pt>
                <c:pt idx="235">
                  <c:v>0.79709200000000002</c:v>
                </c:pt>
                <c:pt idx="236">
                  <c:v>0.92137999999999998</c:v>
                </c:pt>
                <c:pt idx="237">
                  <c:v>1.0916899999999998</c:v>
                </c:pt>
                <c:pt idx="238">
                  <c:v>1.26488</c:v>
                </c:pt>
                <c:pt idx="239">
                  <c:v>1.5153599999999998</c:v>
                </c:pt>
                <c:pt idx="240">
                  <c:v>1.91164</c:v>
                </c:pt>
                <c:pt idx="241">
                  <c:v>2.3691499999999968</c:v>
                </c:pt>
                <c:pt idx="242">
                  <c:v>2.7696900000000002</c:v>
                </c:pt>
                <c:pt idx="243">
                  <c:v>3.1133100000000002</c:v>
                </c:pt>
                <c:pt idx="244">
                  <c:v>3.3403900000000002</c:v>
                </c:pt>
                <c:pt idx="245">
                  <c:v>3.44869</c:v>
                </c:pt>
                <c:pt idx="246">
                  <c:v>3.4203399999999999</c:v>
                </c:pt>
                <c:pt idx="247">
                  <c:v>3.3526499999999833</c:v>
                </c:pt>
                <c:pt idx="248">
                  <c:v>3.1192199999999977</c:v>
                </c:pt>
                <c:pt idx="249">
                  <c:v>2.7265800000000002</c:v>
                </c:pt>
                <c:pt idx="250">
                  <c:v>2.3006799999999967</c:v>
                </c:pt>
                <c:pt idx="251">
                  <c:v>1.8567</c:v>
                </c:pt>
                <c:pt idx="252">
                  <c:v>1.4818599999999968</c:v>
                </c:pt>
                <c:pt idx="253">
                  <c:v>1.2174599999999998</c:v>
                </c:pt>
                <c:pt idx="254">
                  <c:v>1.06274</c:v>
                </c:pt>
                <c:pt idx="255">
                  <c:v>0.88002999999999998</c:v>
                </c:pt>
                <c:pt idx="256">
                  <c:v>0.75086000000000053</c:v>
                </c:pt>
                <c:pt idx="257">
                  <c:v>0.75783000000000056</c:v>
                </c:pt>
                <c:pt idx="258">
                  <c:v>0.65455500000000055</c:v>
                </c:pt>
                <c:pt idx="259">
                  <c:v>0.58788299999999816</c:v>
                </c:pt>
                <c:pt idx="260">
                  <c:v>0.57887300000000153</c:v>
                </c:pt>
                <c:pt idx="261">
                  <c:v>0.54017400000000004</c:v>
                </c:pt>
                <c:pt idx="262">
                  <c:v>0.46621900000000011</c:v>
                </c:pt>
                <c:pt idx="263">
                  <c:v>0.48282300000000028</c:v>
                </c:pt>
                <c:pt idx="264">
                  <c:v>0.46380400000000027</c:v>
                </c:pt>
                <c:pt idx="265">
                  <c:v>0.47287800000000041</c:v>
                </c:pt>
                <c:pt idx="266">
                  <c:v>0.48592900000000028</c:v>
                </c:pt>
                <c:pt idx="267">
                  <c:v>0.49497100000000027</c:v>
                </c:pt>
                <c:pt idx="268">
                  <c:v>0.46180000000000027</c:v>
                </c:pt>
                <c:pt idx="269">
                  <c:v>0.43471100000000001</c:v>
                </c:pt>
                <c:pt idx="270">
                  <c:v>0.39351400000000042</c:v>
                </c:pt>
                <c:pt idx="271">
                  <c:v>0.453181</c:v>
                </c:pt>
                <c:pt idx="272">
                  <c:v>0.42542700000000028</c:v>
                </c:pt>
                <c:pt idx="273">
                  <c:v>0.42031600000000041</c:v>
                </c:pt>
                <c:pt idx="274">
                  <c:v>0.43742600000000043</c:v>
                </c:pt>
                <c:pt idx="275">
                  <c:v>0.43199400000000027</c:v>
                </c:pt>
                <c:pt idx="276">
                  <c:v>0.43240500000000026</c:v>
                </c:pt>
                <c:pt idx="277">
                  <c:v>0.39732300000000043</c:v>
                </c:pt>
                <c:pt idx="278">
                  <c:v>0.412277</c:v>
                </c:pt>
                <c:pt idx="279">
                  <c:v>0.42267000000000027</c:v>
                </c:pt>
                <c:pt idx="280">
                  <c:v>0.43821900000000008</c:v>
                </c:pt>
                <c:pt idx="281">
                  <c:v>0.43538500000000041</c:v>
                </c:pt>
                <c:pt idx="282">
                  <c:v>0.41278100000000001</c:v>
                </c:pt>
                <c:pt idx="283">
                  <c:v>0.41388300000000028</c:v>
                </c:pt>
                <c:pt idx="284">
                  <c:v>0.4429050000000001</c:v>
                </c:pt>
                <c:pt idx="285">
                  <c:v>0.40442500000000026</c:v>
                </c:pt>
                <c:pt idx="286">
                  <c:v>0.45052600000000026</c:v>
                </c:pt>
                <c:pt idx="287">
                  <c:v>0.43156000000000028</c:v>
                </c:pt>
                <c:pt idx="288">
                  <c:v>0.44534400000000002</c:v>
                </c:pt>
                <c:pt idx="289">
                  <c:v>0.46394300000000011</c:v>
                </c:pt>
                <c:pt idx="290">
                  <c:v>0.46296300000000001</c:v>
                </c:pt>
                <c:pt idx="291">
                  <c:v>0.42967000000000027</c:v>
                </c:pt>
                <c:pt idx="292">
                  <c:v>0.42992900000000034</c:v>
                </c:pt>
                <c:pt idx="293">
                  <c:v>0.44824599999999998</c:v>
                </c:pt>
                <c:pt idx="294">
                  <c:v>0.44117800000000001</c:v>
                </c:pt>
                <c:pt idx="295">
                  <c:v>0.46894600000000008</c:v>
                </c:pt>
                <c:pt idx="296">
                  <c:v>0.45959800000000001</c:v>
                </c:pt>
                <c:pt idx="297">
                  <c:v>0.45108400000000026</c:v>
                </c:pt>
                <c:pt idx="298">
                  <c:v>0.42558500000000027</c:v>
                </c:pt>
                <c:pt idx="299">
                  <c:v>0.47874500000000003</c:v>
                </c:pt>
                <c:pt idx="300">
                  <c:v>0.48908700000000027</c:v>
                </c:pt>
                <c:pt idx="301">
                  <c:v>0.52010900000000004</c:v>
                </c:pt>
                <c:pt idx="302">
                  <c:v>0.51731299999999725</c:v>
                </c:pt>
                <c:pt idx="303">
                  <c:v>0.54085800000000051</c:v>
                </c:pt>
                <c:pt idx="304">
                  <c:v>0.5964399999999983</c:v>
                </c:pt>
                <c:pt idx="305">
                  <c:v>0.64333200000000001</c:v>
                </c:pt>
                <c:pt idx="306">
                  <c:v>0.67540100000000181</c:v>
                </c:pt>
                <c:pt idx="307">
                  <c:v>0.69728400000000001</c:v>
                </c:pt>
                <c:pt idx="308">
                  <c:v>0.80340500000000004</c:v>
                </c:pt>
                <c:pt idx="309">
                  <c:v>0.92400500000000052</c:v>
                </c:pt>
                <c:pt idx="310">
                  <c:v>1.0519199999999969</c:v>
                </c:pt>
                <c:pt idx="311">
                  <c:v>1.2096499999999968</c:v>
                </c:pt>
                <c:pt idx="312">
                  <c:v>1.45811</c:v>
                </c:pt>
                <c:pt idx="313">
                  <c:v>1.8219799999999968</c:v>
                </c:pt>
                <c:pt idx="314">
                  <c:v>2.1817700000000002</c:v>
                </c:pt>
                <c:pt idx="315">
                  <c:v>2.7179600000000002</c:v>
                </c:pt>
                <c:pt idx="316">
                  <c:v>3.20241</c:v>
                </c:pt>
                <c:pt idx="317">
                  <c:v>3.5173100000000002</c:v>
                </c:pt>
                <c:pt idx="318">
                  <c:v>3.68405</c:v>
                </c:pt>
                <c:pt idx="319">
                  <c:v>3.7948200000000001</c:v>
                </c:pt>
                <c:pt idx="320">
                  <c:v>3.6759200000000001</c:v>
                </c:pt>
                <c:pt idx="321">
                  <c:v>3.5448</c:v>
                </c:pt>
                <c:pt idx="322">
                  <c:v>3.2422200000000001</c:v>
                </c:pt>
                <c:pt idx="323">
                  <c:v>2.8212199999999967</c:v>
                </c:pt>
                <c:pt idx="324">
                  <c:v>2.3677800000000002</c:v>
                </c:pt>
                <c:pt idx="325">
                  <c:v>1.91439</c:v>
                </c:pt>
                <c:pt idx="326">
                  <c:v>1.5137499999999968</c:v>
                </c:pt>
                <c:pt idx="327">
                  <c:v>1.2887599999999999</c:v>
                </c:pt>
                <c:pt idx="328">
                  <c:v>1.10931</c:v>
                </c:pt>
                <c:pt idx="329">
                  <c:v>0.9512629999999983</c:v>
                </c:pt>
                <c:pt idx="330">
                  <c:v>0.82241799999999832</c:v>
                </c:pt>
                <c:pt idx="331">
                  <c:v>0.79338199999999859</c:v>
                </c:pt>
                <c:pt idx="332">
                  <c:v>0.73144200000000004</c:v>
                </c:pt>
                <c:pt idx="333">
                  <c:v>0.68358099999999955</c:v>
                </c:pt>
                <c:pt idx="334">
                  <c:v>0.60820700000000005</c:v>
                </c:pt>
                <c:pt idx="335">
                  <c:v>0.58592</c:v>
                </c:pt>
                <c:pt idx="336">
                  <c:v>0.57228000000000001</c:v>
                </c:pt>
                <c:pt idx="337">
                  <c:v>0.52762000000000153</c:v>
                </c:pt>
                <c:pt idx="338">
                  <c:v>0.53779700000000152</c:v>
                </c:pt>
                <c:pt idx="339">
                  <c:v>0.50931199999999832</c:v>
                </c:pt>
                <c:pt idx="340">
                  <c:v>0.477273</c:v>
                </c:pt>
                <c:pt idx="341">
                  <c:v>0.49123600000000001</c:v>
                </c:pt>
                <c:pt idx="342">
                  <c:v>0.48289200000000027</c:v>
                </c:pt>
                <c:pt idx="343">
                  <c:v>0.44679799999999997</c:v>
                </c:pt>
                <c:pt idx="344">
                  <c:v>0.50098599999999849</c:v>
                </c:pt>
                <c:pt idx="345">
                  <c:v>0.46039600000000008</c:v>
                </c:pt>
                <c:pt idx="346">
                  <c:v>0.47177800000000025</c:v>
                </c:pt>
                <c:pt idx="347">
                  <c:v>0.43697300000000028</c:v>
                </c:pt>
                <c:pt idx="348">
                  <c:v>0.46197200000000027</c:v>
                </c:pt>
                <c:pt idx="349">
                  <c:v>0.452075</c:v>
                </c:pt>
                <c:pt idx="350">
                  <c:v>0.45766100000000004</c:v>
                </c:pt>
                <c:pt idx="351">
                  <c:v>0.48853600000000008</c:v>
                </c:pt>
                <c:pt idx="352">
                  <c:v>0.45939000000000002</c:v>
                </c:pt>
                <c:pt idx="353">
                  <c:v>0.47206200000000026</c:v>
                </c:pt>
                <c:pt idx="354">
                  <c:v>0.48673500000000003</c:v>
                </c:pt>
                <c:pt idx="355">
                  <c:v>0.49468000000000034</c:v>
                </c:pt>
                <c:pt idx="356">
                  <c:v>0.49176000000000025</c:v>
                </c:pt>
                <c:pt idx="357">
                  <c:v>0.54052599999999851</c:v>
                </c:pt>
                <c:pt idx="358">
                  <c:v>0.49460400000000027</c:v>
                </c:pt>
                <c:pt idx="359">
                  <c:v>0.52232900000000004</c:v>
                </c:pt>
                <c:pt idx="360">
                  <c:v>0.53267500000000156</c:v>
                </c:pt>
                <c:pt idx="361">
                  <c:v>0.48062600000000028</c:v>
                </c:pt>
                <c:pt idx="362">
                  <c:v>0.51915800000000001</c:v>
                </c:pt>
                <c:pt idx="363">
                  <c:v>0.48083800000000027</c:v>
                </c:pt>
                <c:pt idx="364">
                  <c:v>0.45748500000000025</c:v>
                </c:pt>
                <c:pt idx="365">
                  <c:v>0.48673300000000003</c:v>
                </c:pt>
                <c:pt idx="366">
                  <c:v>0.5278970000000005</c:v>
                </c:pt>
                <c:pt idx="367">
                  <c:v>0.52354900000000004</c:v>
                </c:pt>
                <c:pt idx="368">
                  <c:v>0.56409400000000154</c:v>
                </c:pt>
                <c:pt idx="369">
                  <c:v>0.55850699999999831</c:v>
                </c:pt>
                <c:pt idx="370">
                  <c:v>0.59395500000000001</c:v>
                </c:pt>
                <c:pt idx="371">
                  <c:v>0.56051099999999832</c:v>
                </c:pt>
                <c:pt idx="372">
                  <c:v>0.57036199999999959</c:v>
                </c:pt>
                <c:pt idx="373">
                  <c:v>0.55544000000000004</c:v>
                </c:pt>
                <c:pt idx="374">
                  <c:v>0.57000200000000001</c:v>
                </c:pt>
                <c:pt idx="375">
                  <c:v>0.59869500000000153</c:v>
                </c:pt>
                <c:pt idx="376">
                  <c:v>0.63323400000000052</c:v>
                </c:pt>
                <c:pt idx="377">
                  <c:v>0.69033</c:v>
                </c:pt>
                <c:pt idx="378">
                  <c:v>0.73773000000000055</c:v>
                </c:pt>
                <c:pt idx="379">
                  <c:v>0.77854100000000181</c:v>
                </c:pt>
                <c:pt idx="380">
                  <c:v>0.88561100000000004</c:v>
                </c:pt>
                <c:pt idx="381">
                  <c:v>0.93498100000000051</c:v>
                </c:pt>
                <c:pt idx="382">
                  <c:v>1.0157399999999954</c:v>
                </c:pt>
                <c:pt idx="383">
                  <c:v>1.1677199999999999</c:v>
                </c:pt>
                <c:pt idx="384">
                  <c:v>1.30745</c:v>
                </c:pt>
                <c:pt idx="385">
                  <c:v>1.5150299999999954</c:v>
                </c:pt>
                <c:pt idx="386">
                  <c:v>1.8058599999999998</c:v>
                </c:pt>
                <c:pt idx="387">
                  <c:v>2.2177300000000053</c:v>
                </c:pt>
                <c:pt idx="388">
                  <c:v>2.7285700000000053</c:v>
                </c:pt>
                <c:pt idx="389">
                  <c:v>3.3359099999999939</c:v>
                </c:pt>
                <c:pt idx="390">
                  <c:v>3.7947300000000053</c:v>
                </c:pt>
                <c:pt idx="391">
                  <c:v>4.1051499999999965</c:v>
                </c:pt>
                <c:pt idx="392">
                  <c:v>4.3186299999999997</c:v>
                </c:pt>
                <c:pt idx="393">
                  <c:v>4.3548999999999856</c:v>
                </c:pt>
                <c:pt idx="394">
                  <c:v>4.3403400000000003</c:v>
                </c:pt>
                <c:pt idx="395">
                  <c:v>4.1049399999999796</c:v>
                </c:pt>
                <c:pt idx="396">
                  <c:v>3.7426300000000001</c:v>
                </c:pt>
                <c:pt idx="397">
                  <c:v>3.2340100000000001</c:v>
                </c:pt>
                <c:pt idx="398">
                  <c:v>2.7089900000000053</c:v>
                </c:pt>
                <c:pt idx="399">
                  <c:v>2.2701600000000002</c:v>
                </c:pt>
                <c:pt idx="400">
                  <c:v>1.85511</c:v>
                </c:pt>
                <c:pt idx="401">
                  <c:v>1.6267800000000001</c:v>
                </c:pt>
                <c:pt idx="402">
                  <c:v>1.3920600000000001</c:v>
                </c:pt>
                <c:pt idx="403">
                  <c:v>1.2044599999999999</c:v>
                </c:pt>
                <c:pt idx="404">
                  <c:v>1.1008899999999999</c:v>
                </c:pt>
                <c:pt idx="405">
                  <c:v>0.99157799999999818</c:v>
                </c:pt>
                <c:pt idx="406">
                  <c:v>0.87264200000000181</c:v>
                </c:pt>
                <c:pt idx="407">
                  <c:v>0.82940599999999998</c:v>
                </c:pt>
                <c:pt idx="408">
                  <c:v>0.79766900000000052</c:v>
                </c:pt>
                <c:pt idx="409">
                  <c:v>0.77645100000000056</c:v>
                </c:pt>
                <c:pt idx="410">
                  <c:v>0.75304200000000054</c:v>
                </c:pt>
                <c:pt idx="411">
                  <c:v>0.693442</c:v>
                </c:pt>
                <c:pt idx="412">
                  <c:v>0.70653199999999849</c:v>
                </c:pt>
                <c:pt idx="413">
                  <c:v>0.68683900000000153</c:v>
                </c:pt>
                <c:pt idx="414">
                  <c:v>0.64587400000000283</c:v>
                </c:pt>
                <c:pt idx="415">
                  <c:v>0.65248200000000001</c:v>
                </c:pt>
                <c:pt idx="416">
                  <c:v>0.644482</c:v>
                </c:pt>
                <c:pt idx="417">
                  <c:v>0.64550100000000055</c:v>
                </c:pt>
                <c:pt idx="418">
                  <c:v>0.65090300000000056</c:v>
                </c:pt>
                <c:pt idx="419">
                  <c:v>0.64791800000000055</c:v>
                </c:pt>
                <c:pt idx="420">
                  <c:v>0.62600000000000056</c:v>
                </c:pt>
                <c:pt idx="421">
                  <c:v>0.62872700000000181</c:v>
                </c:pt>
                <c:pt idx="422">
                  <c:v>0.61318900000000054</c:v>
                </c:pt>
                <c:pt idx="423">
                  <c:v>0.59057699999999813</c:v>
                </c:pt>
                <c:pt idx="424">
                  <c:v>0.60945900000000053</c:v>
                </c:pt>
                <c:pt idx="425">
                  <c:v>0.61218800000000051</c:v>
                </c:pt>
                <c:pt idx="426">
                  <c:v>0.61590600000000051</c:v>
                </c:pt>
                <c:pt idx="427">
                  <c:v>0.58608899999999942</c:v>
                </c:pt>
                <c:pt idx="428">
                  <c:v>0.60561800000000054</c:v>
                </c:pt>
                <c:pt idx="429">
                  <c:v>0.62442700000000051</c:v>
                </c:pt>
                <c:pt idx="430">
                  <c:v>0.61140900000000054</c:v>
                </c:pt>
                <c:pt idx="431">
                  <c:v>0.60806199999999999</c:v>
                </c:pt>
                <c:pt idx="432">
                  <c:v>0.65859100000000181</c:v>
                </c:pt>
                <c:pt idx="433">
                  <c:v>0.60942900000000055</c:v>
                </c:pt>
                <c:pt idx="434">
                  <c:v>0.61404000000000181</c:v>
                </c:pt>
                <c:pt idx="435">
                  <c:v>0.61129600000000051</c:v>
                </c:pt>
                <c:pt idx="436">
                  <c:v>0.58016199999999718</c:v>
                </c:pt>
                <c:pt idx="437">
                  <c:v>0.61719200000000052</c:v>
                </c:pt>
                <c:pt idx="438">
                  <c:v>0.63723400000000052</c:v>
                </c:pt>
                <c:pt idx="439">
                  <c:v>0.63370700000000169</c:v>
                </c:pt>
                <c:pt idx="440">
                  <c:v>0.65243300000000004</c:v>
                </c:pt>
                <c:pt idx="441">
                  <c:v>0.62449500000000169</c:v>
                </c:pt>
                <c:pt idx="442">
                  <c:v>0.6483140000000005</c:v>
                </c:pt>
                <c:pt idx="443">
                  <c:v>0.63427500000000181</c:v>
                </c:pt>
                <c:pt idx="444">
                  <c:v>0.6354380000000005</c:v>
                </c:pt>
                <c:pt idx="445">
                  <c:v>0.64588300000000054</c:v>
                </c:pt>
                <c:pt idx="446">
                  <c:v>0.64902300000000168</c:v>
                </c:pt>
                <c:pt idx="447">
                  <c:v>0.6984400000000015</c:v>
                </c:pt>
                <c:pt idx="448">
                  <c:v>0.72005100000000055</c:v>
                </c:pt>
                <c:pt idx="449">
                  <c:v>0.75796100000000055</c:v>
                </c:pt>
                <c:pt idx="450">
                  <c:v>0.75416100000000053</c:v>
                </c:pt>
                <c:pt idx="451">
                  <c:v>0.81646799999999831</c:v>
                </c:pt>
                <c:pt idx="452">
                  <c:v>0.84782600000000052</c:v>
                </c:pt>
                <c:pt idx="453">
                  <c:v>0.8835699999999983</c:v>
                </c:pt>
                <c:pt idx="454">
                  <c:v>0.96882200000000052</c:v>
                </c:pt>
                <c:pt idx="455">
                  <c:v>1.03871</c:v>
                </c:pt>
                <c:pt idx="456">
                  <c:v>1.1754500000000001</c:v>
                </c:pt>
                <c:pt idx="457">
                  <c:v>1.32</c:v>
                </c:pt>
                <c:pt idx="458">
                  <c:v>1.49051</c:v>
                </c:pt>
                <c:pt idx="459">
                  <c:v>1.6821400000000031</c:v>
                </c:pt>
                <c:pt idx="460">
                  <c:v>2.0024099999999967</c:v>
                </c:pt>
                <c:pt idx="461">
                  <c:v>2.42598</c:v>
                </c:pt>
                <c:pt idx="462">
                  <c:v>2.9418599999999939</c:v>
                </c:pt>
                <c:pt idx="463">
                  <c:v>3.55599</c:v>
                </c:pt>
                <c:pt idx="464">
                  <c:v>4.0935899999999865</c:v>
                </c:pt>
                <c:pt idx="465">
                  <c:v>4.4949199999999845</c:v>
                </c:pt>
                <c:pt idx="466">
                  <c:v>4.68696</c:v>
                </c:pt>
                <c:pt idx="467">
                  <c:v>4.7194600000000024</c:v>
                </c:pt>
                <c:pt idx="468">
                  <c:v>4.7229499999999947</c:v>
                </c:pt>
                <c:pt idx="469">
                  <c:v>4.4517300000000004</c:v>
                </c:pt>
                <c:pt idx="470">
                  <c:v>4.0706900000000106</c:v>
                </c:pt>
                <c:pt idx="471">
                  <c:v>3.593</c:v>
                </c:pt>
                <c:pt idx="472">
                  <c:v>2.9678</c:v>
                </c:pt>
                <c:pt idx="473">
                  <c:v>2.4066199999999967</c:v>
                </c:pt>
                <c:pt idx="474">
                  <c:v>1.99699</c:v>
                </c:pt>
                <c:pt idx="475">
                  <c:v>1.6746300000000001</c:v>
                </c:pt>
                <c:pt idx="476">
                  <c:v>1.4477099999999954</c:v>
                </c:pt>
                <c:pt idx="477">
                  <c:v>1.2861800000000001</c:v>
                </c:pt>
                <c:pt idx="478">
                  <c:v>1.15103</c:v>
                </c:pt>
                <c:pt idx="479">
                  <c:v>0.99014800000000003</c:v>
                </c:pt>
                <c:pt idx="480">
                  <c:v>0.94744300000000004</c:v>
                </c:pt>
                <c:pt idx="481">
                  <c:v>0.88642900000000002</c:v>
                </c:pt>
                <c:pt idx="482">
                  <c:v>0.84137100000000054</c:v>
                </c:pt>
                <c:pt idx="483">
                  <c:v>0.79502900000000054</c:v>
                </c:pt>
                <c:pt idx="484">
                  <c:v>0.78159699999999832</c:v>
                </c:pt>
                <c:pt idx="485">
                  <c:v>0.75879900000000311</c:v>
                </c:pt>
                <c:pt idx="486">
                  <c:v>0.68876700000000002</c:v>
                </c:pt>
                <c:pt idx="487">
                  <c:v>0.67749600000000054</c:v>
                </c:pt>
                <c:pt idx="488">
                  <c:v>0.7007100000000005</c:v>
                </c:pt>
                <c:pt idx="489">
                  <c:v>0.6959110000000005</c:v>
                </c:pt>
                <c:pt idx="490">
                  <c:v>0.65680700000000181</c:v>
                </c:pt>
                <c:pt idx="491">
                  <c:v>0.65266500000000283</c:v>
                </c:pt>
                <c:pt idx="492">
                  <c:v>0.66220800000000168</c:v>
                </c:pt>
                <c:pt idx="493">
                  <c:v>0.67041900000000054</c:v>
                </c:pt>
                <c:pt idx="494">
                  <c:v>0.64958100000000052</c:v>
                </c:pt>
                <c:pt idx="495">
                  <c:v>0.66187400000000285</c:v>
                </c:pt>
                <c:pt idx="496">
                  <c:v>0.61350300000000002</c:v>
                </c:pt>
                <c:pt idx="497">
                  <c:v>0.62882000000000282</c:v>
                </c:pt>
                <c:pt idx="498">
                  <c:v>0.61103300000000005</c:v>
                </c:pt>
                <c:pt idx="499">
                  <c:v>0.63028800000000051</c:v>
                </c:pt>
                <c:pt idx="500">
                  <c:v>0.64586500000000169</c:v>
                </c:pt>
                <c:pt idx="501">
                  <c:v>0.60898800000000053</c:v>
                </c:pt>
                <c:pt idx="502">
                  <c:v>0.61185700000000054</c:v>
                </c:pt>
                <c:pt idx="503">
                  <c:v>0.64821600000000001</c:v>
                </c:pt>
                <c:pt idx="504">
                  <c:v>0.61137800000000053</c:v>
                </c:pt>
                <c:pt idx="505">
                  <c:v>0.59030299999999825</c:v>
                </c:pt>
                <c:pt idx="506">
                  <c:v>0.60753400000000002</c:v>
                </c:pt>
                <c:pt idx="507">
                  <c:v>0.57791500000000151</c:v>
                </c:pt>
                <c:pt idx="508">
                  <c:v>0.62941400000000003</c:v>
                </c:pt>
                <c:pt idx="509">
                  <c:v>0.64993400000000157</c:v>
                </c:pt>
                <c:pt idx="510">
                  <c:v>0.64747100000000168</c:v>
                </c:pt>
                <c:pt idx="511">
                  <c:v>0.65545100000000056</c:v>
                </c:pt>
                <c:pt idx="512">
                  <c:v>0.62501100000000054</c:v>
                </c:pt>
                <c:pt idx="513">
                  <c:v>0.66827600000000054</c:v>
                </c:pt>
                <c:pt idx="514">
                  <c:v>0.66694600000000182</c:v>
                </c:pt>
                <c:pt idx="515">
                  <c:v>0.62757500000000055</c:v>
                </c:pt>
                <c:pt idx="516">
                  <c:v>0.66347100000000181</c:v>
                </c:pt>
                <c:pt idx="517">
                  <c:v>0.67563200000000057</c:v>
                </c:pt>
                <c:pt idx="518">
                  <c:v>0.6691270000000018</c:v>
                </c:pt>
                <c:pt idx="519">
                  <c:v>0.7254390000000005</c:v>
                </c:pt>
                <c:pt idx="520">
                  <c:v>0.75709100000000285</c:v>
                </c:pt>
                <c:pt idx="521">
                  <c:v>0.73377500000000284</c:v>
                </c:pt>
                <c:pt idx="522">
                  <c:v>0.7366460000000018</c:v>
                </c:pt>
                <c:pt idx="523">
                  <c:v>0.81412400000000051</c:v>
                </c:pt>
                <c:pt idx="524">
                  <c:v>0.83655800000000002</c:v>
                </c:pt>
                <c:pt idx="525">
                  <c:v>0.92625299999999955</c:v>
                </c:pt>
                <c:pt idx="526">
                  <c:v>0.91916699999999818</c:v>
                </c:pt>
                <c:pt idx="527">
                  <c:v>0.98063599999999851</c:v>
                </c:pt>
                <c:pt idx="528">
                  <c:v>1.05715</c:v>
                </c:pt>
                <c:pt idx="529">
                  <c:v>1.1087400000000001</c:v>
                </c:pt>
                <c:pt idx="530">
                  <c:v>1.2356399999999954</c:v>
                </c:pt>
                <c:pt idx="531">
                  <c:v>1.4144299999999954</c:v>
                </c:pt>
                <c:pt idx="532">
                  <c:v>1.60514</c:v>
                </c:pt>
                <c:pt idx="533">
                  <c:v>1.9022600000000001</c:v>
                </c:pt>
                <c:pt idx="534">
                  <c:v>2.2154199999999977</c:v>
                </c:pt>
                <c:pt idx="535">
                  <c:v>2.7008200000000002</c:v>
                </c:pt>
                <c:pt idx="536">
                  <c:v>3.2150699999999977</c:v>
                </c:pt>
                <c:pt idx="537">
                  <c:v>3.8155299999999968</c:v>
                </c:pt>
                <c:pt idx="538">
                  <c:v>4.3806099999999999</c:v>
                </c:pt>
                <c:pt idx="539">
                  <c:v>4.7075299999999967</c:v>
                </c:pt>
                <c:pt idx="540">
                  <c:v>4.8758999999999997</c:v>
                </c:pt>
                <c:pt idx="541">
                  <c:v>4.9005700000000001</c:v>
                </c:pt>
                <c:pt idx="542">
                  <c:v>4.8610099999999976</c:v>
                </c:pt>
                <c:pt idx="543">
                  <c:v>4.5823400000000003</c:v>
                </c:pt>
                <c:pt idx="544">
                  <c:v>4.2276400000000001</c:v>
                </c:pt>
                <c:pt idx="545">
                  <c:v>3.65849</c:v>
                </c:pt>
                <c:pt idx="546">
                  <c:v>3.0476800000000002</c:v>
                </c:pt>
                <c:pt idx="547">
                  <c:v>2.5288399999999998</c:v>
                </c:pt>
                <c:pt idx="548">
                  <c:v>2.06765</c:v>
                </c:pt>
                <c:pt idx="549">
                  <c:v>1.7543299999999979</c:v>
                </c:pt>
                <c:pt idx="550">
                  <c:v>1.5533999999999968</c:v>
                </c:pt>
                <c:pt idx="551">
                  <c:v>1.36981</c:v>
                </c:pt>
                <c:pt idx="552">
                  <c:v>1.22241</c:v>
                </c:pt>
                <c:pt idx="553">
                  <c:v>1.1211100000000001</c:v>
                </c:pt>
                <c:pt idx="554">
                  <c:v>1.0338999999999954</c:v>
                </c:pt>
                <c:pt idx="555">
                  <c:v>0.95635900000000051</c:v>
                </c:pt>
                <c:pt idx="556">
                  <c:v>0.90611199999999958</c:v>
                </c:pt>
                <c:pt idx="557">
                  <c:v>0.8312619999999985</c:v>
                </c:pt>
                <c:pt idx="558">
                  <c:v>0.81592200000000004</c:v>
                </c:pt>
                <c:pt idx="559">
                  <c:v>0.76130200000000003</c:v>
                </c:pt>
                <c:pt idx="560">
                  <c:v>0.74464900000000311</c:v>
                </c:pt>
                <c:pt idx="561">
                  <c:v>0.75659000000000054</c:v>
                </c:pt>
                <c:pt idx="562">
                  <c:v>0.73083700000000051</c:v>
                </c:pt>
                <c:pt idx="563">
                  <c:v>0.69672300000000154</c:v>
                </c:pt>
                <c:pt idx="564">
                  <c:v>0.69996000000000003</c:v>
                </c:pt>
                <c:pt idx="565">
                  <c:v>0.71524600000000005</c:v>
                </c:pt>
                <c:pt idx="566">
                  <c:v>0.71983800000000053</c:v>
                </c:pt>
                <c:pt idx="567">
                  <c:v>0.70953699999999831</c:v>
                </c:pt>
                <c:pt idx="568">
                  <c:v>0.65406000000000053</c:v>
                </c:pt>
                <c:pt idx="569">
                  <c:v>0.66094900000000312</c:v>
                </c:pt>
                <c:pt idx="570">
                  <c:v>0.65911000000000053</c:v>
                </c:pt>
                <c:pt idx="571">
                  <c:v>0.64297900000000285</c:v>
                </c:pt>
                <c:pt idx="572">
                  <c:v>0.62932100000000168</c:v>
                </c:pt>
                <c:pt idx="573">
                  <c:v>0.623552</c:v>
                </c:pt>
                <c:pt idx="574">
                  <c:v>0.66219300000000181</c:v>
                </c:pt>
                <c:pt idx="575">
                  <c:v>0.6203910000000018</c:v>
                </c:pt>
                <c:pt idx="576">
                  <c:v>0.64553700000000003</c:v>
                </c:pt>
                <c:pt idx="577">
                  <c:v>0.65681300000000054</c:v>
                </c:pt>
                <c:pt idx="578">
                  <c:v>0.65705600000000053</c:v>
                </c:pt>
                <c:pt idx="579">
                  <c:v>0.62881400000000054</c:v>
                </c:pt>
                <c:pt idx="580">
                  <c:v>0.68643199999999849</c:v>
                </c:pt>
                <c:pt idx="581">
                  <c:v>0.66804300000000283</c:v>
                </c:pt>
                <c:pt idx="582">
                  <c:v>0.64363500000000284</c:v>
                </c:pt>
                <c:pt idx="583">
                  <c:v>0.68456799999999818</c:v>
                </c:pt>
                <c:pt idx="584">
                  <c:v>0.69454199999999999</c:v>
                </c:pt>
                <c:pt idx="585">
                  <c:v>0.66412800000000283</c:v>
                </c:pt>
                <c:pt idx="586">
                  <c:v>0.65994100000000311</c:v>
                </c:pt>
                <c:pt idx="587">
                  <c:v>0.69976900000000153</c:v>
                </c:pt>
                <c:pt idx="588">
                  <c:v>0.72312600000000005</c:v>
                </c:pt>
                <c:pt idx="589">
                  <c:v>0.68497400000000153</c:v>
                </c:pt>
                <c:pt idx="590">
                  <c:v>0.70880300000000052</c:v>
                </c:pt>
                <c:pt idx="591">
                  <c:v>0.7059610000000005</c:v>
                </c:pt>
                <c:pt idx="592">
                  <c:v>0.68835299999999955</c:v>
                </c:pt>
                <c:pt idx="593">
                  <c:v>0.77501900000000068</c:v>
                </c:pt>
                <c:pt idx="594">
                  <c:v>0.76795500000000283</c:v>
                </c:pt>
                <c:pt idx="595">
                  <c:v>0.76719700000000168</c:v>
                </c:pt>
                <c:pt idx="596">
                  <c:v>0.80888400000000005</c:v>
                </c:pt>
                <c:pt idx="597">
                  <c:v>0.836337</c:v>
                </c:pt>
                <c:pt idx="598">
                  <c:v>0.82481599999999999</c:v>
                </c:pt>
                <c:pt idx="599">
                  <c:v>0.88015199999999949</c:v>
                </c:pt>
                <c:pt idx="600">
                  <c:v>0.9621500000000005</c:v>
                </c:pt>
                <c:pt idx="601">
                  <c:v>1.0198799999999968</c:v>
                </c:pt>
                <c:pt idx="602">
                  <c:v>1.1169800000000001</c:v>
                </c:pt>
                <c:pt idx="603">
                  <c:v>1.1674100000000001</c:v>
                </c:pt>
                <c:pt idx="604">
                  <c:v>1.3196199999999998</c:v>
                </c:pt>
                <c:pt idx="605">
                  <c:v>1.44617</c:v>
                </c:pt>
                <c:pt idx="606">
                  <c:v>1.64029</c:v>
                </c:pt>
                <c:pt idx="607">
                  <c:v>1.9111100000000001</c:v>
                </c:pt>
                <c:pt idx="608">
                  <c:v>2.25041</c:v>
                </c:pt>
                <c:pt idx="609">
                  <c:v>2.7131500000000002</c:v>
                </c:pt>
                <c:pt idx="610">
                  <c:v>3.3102299999999967</c:v>
                </c:pt>
                <c:pt idx="611">
                  <c:v>3.9647700000000001</c:v>
                </c:pt>
                <c:pt idx="612">
                  <c:v>4.4236000000000004</c:v>
                </c:pt>
                <c:pt idx="613">
                  <c:v>4.7743799999999998</c:v>
                </c:pt>
                <c:pt idx="614">
                  <c:v>4.9074600000000004</c:v>
                </c:pt>
                <c:pt idx="615">
                  <c:v>4.9179299999999966</c:v>
                </c:pt>
                <c:pt idx="616">
                  <c:v>4.8452099999999998</c:v>
                </c:pt>
                <c:pt idx="617">
                  <c:v>4.5829199999999846</c:v>
                </c:pt>
                <c:pt idx="618">
                  <c:v>4.1606799999999966</c:v>
                </c:pt>
                <c:pt idx="619">
                  <c:v>3.5549900000000001</c:v>
                </c:pt>
                <c:pt idx="620">
                  <c:v>2.88503</c:v>
                </c:pt>
                <c:pt idx="621">
                  <c:v>2.3888599999999967</c:v>
                </c:pt>
                <c:pt idx="622">
                  <c:v>1.9652400000000001</c:v>
                </c:pt>
                <c:pt idx="623">
                  <c:v>1.6921500000000047</c:v>
                </c:pt>
                <c:pt idx="624">
                  <c:v>1.4524999999999968</c:v>
                </c:pt>
                <c:pt idx="625">
                  <c:v>1.3076899999999998</c:v>
                </c:pt>
                <c:pt idx="626">
                  <c:v>1.167</c:v>
                </c:pt>
                <c:pt idx="627">
                  <c:v>1.05427</c:v>
                </c:pt>
                <c:pt idx="628">
                  <c:v>0.97834100000000168</c:v>
                </c:pt>
                <c:pt idx="629">
                  <c:v>0.9000900000000005</c:v>
                </c:pt>
                <c:pt idx="630">
                  <c:v>0.91311799999999832</c:v>
                </c:pt>
                <c:pt idx="631">
                  <c:v>0.85016900000000051</c:v>
                </c:pt>
                <c:pt idx="632">
                  <c:v>0.81685600000000003</c:v>
                </c:pt>
                <c:pt idx="633">
                  <c:v>0.79258899999999843</c:v>
                </c:pt>
                <c:pt idx="634">
                  <c:v>0.74971400000000055</c:v>
                </c:pt>
                <c:pt idx="635">
                  <c:v>0.70470200000000005</c:v>
                </c:pt>
                <c:pt idx="636">
                  <c:v>0.69000100000000153</c:v>
                </c:pt>
                <c:pt idx="637">
                  <c:v>0.71582200000000051</c:v>
                </c:pt>
                <c:pt idx="638">
                  <c:v>0.705063</c:v>
                </c:pt>
                <c:pt idx="639">
                  <c:v>0.71401500000000051</c:v>
                </c:pt>
                <c:pt idx="640">
                  <c:v>0.67650400000000055</c:v>
                </c:pt>
                <c:pt idx="641">
                  <c:v>0.69558900000000001</c:v>
                </c:pt>
                <c:pt idx="642">
                  <c:v>0.64370600000000056</c:v>
                </c:pt>
                <c:pt idx="643">
                  <c:v>0.64383100000000182</c:v>
                </c:pt>
                <c:pt idx="644">
                  <c:v>0.69868900000000156</c:v>
                </c:pt>
                <c:pt idx="645">
                  <c:v>0.68950800000000001</c:v>
                </c:pt>
                <c:pt idx="646">
                  <c:v>0.6694330000000005</c:v>
                </c:pt>
                <c:pt idx="647">
                  <c:v>0.68167300000000153</c:v>
                </c:pt>
                <c:pt idx="648">
                  <c:v>0.66842200000000052</c:v>
                </c:pt>
                <c:pt idx="649">
                  <c:v>0.71068400000000054</c:v>
                </c:pt>
                <c:pt idx="650">
                  <c:v>0.6881430000000015</c:v>
                </c:pt>
                <c:pt idx="651">
                  <c:v>0.65947500000000181</c:v>
                </c:pt>
                <c:pt idx="652">
                  <c:v>0.69668800000000153</c:v>
                </c:pt>
                <c:pt idx="653">
                  <c:v>0.685006</c:v>
                </c:pt>
                <c:pt idx="654">
                  <c:v>0.71083100000000055</c:v>
                </c:pt>
                <c:pt idx="655">
                  <c:v>0.66487100000000299</c:v>
                </c:pt>
                <c:pt idx="656">
                  <c:v>0.68447400000000003</c:v>
                </c:pt>
                <c:pt idx="657">
                  <c:v>0.69081400000000004</c:v>
                </c:pt>
                <c:pt idx="658">
                  <c:v>0.70304000000000055</c:v>
                </c:pt>
                <c:pt idx="659">
                  <c:v>0.7162270000000005</c:v>
                </c:pt>
                <c:pt idx="660">
                  <c:v>0.70461900000000055</c:v>
                </c:pt>
                <c:pt idx="661">
                  <c:v>0.68412700000000004</c:v>
                </c:pt>
                <c:pt idx="662">
                  <c:v>0.74334900000000181</c:v>
                </c:pt>
                <c:pt idx="663">
                  <c:v>0.73938100000000051</c:v>
                </c:pt>
                <c:pt idx="664">
                  <c:v>0.7754530000000005</c:v>
                </c:pt>
                <c:pt idx="665">
                  <c:v>0.75841700000000001</c:v>
                </c:pt>
                <c:pt idx="666">
                  <c:v>0.76010400000000056</c:v>
                </c:pt>
                <c:pt idx="667">
                  <c:v>0.80740299999999832</c:v>
                </c:pt>
                <c:pt idx="668">
                  <c:v>0.78297700000000003</c:v>
                </c:pt>
                <c:pt idx="669">
                  <c:v>0.79640500000000003</c:v>
                </c:pt>
                <c:pt idx="670">
                  <c:v>0.87152800000000052</c:v>
                </c:pt>
                <c:pt idx="671">
                  <c:v>0.85350400000000004</c:v>
                </c:pt>
                <c:pt idx="672">
                  <c:v>0.89763300000000001</c:v>
                </c:pt>
                <c:pt idx="673">
                  <c:v>0.96026</c:v>
                </c:pt>
                <c:pt idx="674">
                  <c:v>1.0024599999999999</c:v>
                </c:pt>
                <c:pt idx="675">
                  <c:v>1.0719399999999968</c:v>
                </c:pt>
                <c:pt idx="676">
                  <c:v>1.13656</c:v>
                </c:pt>
                <c:pt idx="677">
                  <c:v>1.2725500000000001</c:v>
                </c:pt>
                <c:pt idx="678">
                  <c:v>1.3638299999999954</c:v>
                </c:pt>
                <c:pt idx="679">
                  <c:v>1.5231299999999954</c:v>
                </c:pt>
                <c:pt idx="680">
                  <c:v>1.7142899999999999</c:v>
                </c:pt>
                <c:pt idx="681">
                  <c:v>2.02441</c:v>
                </c:pt>
                <c:pt idx="682">
                  <c:v>2.4604399999999997</c:v>
                </c:pt>
                <c:pt idx="683">
                  <c:v>2.9093900000000001</c:v>
                </c:pt>
                <c:pt idx="684">
                  <c:v>3.4636800000000001</c:v>
                </c:pt>
                <c:pt idx="685">
                  <c:v>4.0695099999999975</c:v>
                </c:pt>
                <c:pt idx="686">
                  <c:v>4.5327500000000001</c:v>
                </c:pt>
                <c:pt idx="687">
                  <c:v>4.8207599999999946</c:v>
                </c:pt>
                <c:pt idx="688">
                  <c:v>4.91317</c:v>
                </c:pt>
                <c:pt idx="689">
                  <c:v>4.9680900000000001</c:v>
                </c:pt>
                <c:pt idx="690">
                  <c:v>4.9243199999999865</c:v>
                </c:pt>
                <c:pt idx="691">
                  <c:v>4.6209999999999845</c:v>
                </c:pt>
                <c:pt idx="692">
                  <c:v>4.1179899999999767</c:v>
                </c:pt>
                <c:pt idx="693">
                  <c:v>3.5930599999999977</c:v>
                </c:pt>
                <c:pt idx="694">
                  <c:v>2.9576099999999967</c:v>
                </c:pt>
                <c:pt idx="695">
                  <c:v>2.4275600000000002</c:v>
                </c:pt>
                <c:pt idx="696">
                  <c:v>1.99762</c:v>
                </c:pt>
                <c:pt idx="697">
                  <c:v>1.7418699999999974</c:v>
                </c:pt>
                <c:pt idx="698">
                  <c:v>1.48855</c:v>
                </c:pt>
                <c:pt idx="699">
                  <c:v>1.3195599999999998</c:v>
                </c:pt>
                <c:pt idx="700">
                  <c:v>1.15889</c:v>
                </c:pt>
                <c:pt idx="701">
                  <c:v>1.1462500000000031</c:v>
                </c:pt>
                <c:pt idx="702">
                  <c:v>1.0686100000000001</c:v>
                </c:pt>
                <c:pt idx="703">
                  <c:v>0.983846</c:v>
                </c:pt>
                <c:pt idx="704">
                  <c:v>0.9076650000000005</c:v>
                </c:pt>
                <c:pt idx="705">
                  <c:v>0.86515600000000004</c:v>
                </c:pt>
                <c:pt idx="706">
                  <c:v>0.830372</c:v>
                </c:pt>
                <c:pt idx="707">
                  <c:v>0.81456199999999956</c:v>
                </c:pt>
                <c:pt idx="708">
                  <c:v>0.83744100000000055</c:v>
                </c:pt>
                <c:pt idx="709">
                  <c:v>0.75439600000000051</c:v>
                </c:pt>
                <c:pt idx="710">
                  <c:v>0.76816500000000054</c:v>
                </c:pt>
                <c:pt idx="711">
                  <c:v>0.74800300000000053</c:v>
                </c:pt>
                <c:pt idx="712">
                  <c:v>0.75813200000000003</c:v>
                </c:pt>
                <c:pt idx="713">
                  <c:v>0.71971600000000002</c:v>
                </c:pt>
                <c:pt idx="714">
                  <c:v>0.71127000000000051</c:v>
                </c:pt>
                <c:pt idx="715">
                  <c:v>0.73147200000000001</c:v>
                </c:pt>
                <c:pt idx="716">
                  <c:v>0.7058400000000018</c:v>
                </c:pt>
                <c:pt idx="717">
                  <c:v>0.716256</c:v>
                </c:pt>
                <c:pt idx="718">
                  <c:v>0.72801300000000002</c:v>
                </c:pt>
                <c:pt idx="719">
                  <c:v>0.67645300000000053</c:v>
                </c:pt>
                <c:pt idx="720">
                  <c:v>0.69643699999999831</c:v>
                </c:pt>
                <c:pt idx="721">
                  <c:v>0.67650000000000055</c:v>
                </c:pt>
                <c:pt idx="722">
                  <c:v>0.68282500000000168</c:v>
                </c:pt>
                <c:pt idx="723">
                  <c:v>0.69941399999999831</c:v>
                </c:pt>
                <c:pt idx="724">
                  <c:v>0.63691500000000056</c:v>
                </c:pt>
                <c:pt idx="725">
                  <c:v>0.66310900000000284</c:v>
                </c:pt>
                <c:pt idx="726">
                  <c:v>0.73644700000000052</c:v>
                </c:pt>
                <c:pt idx="727">
                  <c:v>0.69583400000000151</c:v>
                </c:pt>
                <c:pt idx="728">
                  <c:v>0.68612800000000151</c:v>
                </c:pt>
                <c:pt idx="729">
                  <c:v>0.68192200000000003</c:v>
                </c:pt>
                <c:pt idx="730">
                  <c:v>0.67227900000000285</c:v>
                </c:pt>
                <c:pt idx="731">
                  <c:v>0.72182300000000055</c:v>
                </c:pt>
                <c:pt idx="732">
                  <c:v>0.70343100000000003</c:v>
                </c:pt>
                <c:pt idx="733">
                  <c:v>0.73397200000000051</c:v>
                </c:pt>
                <c:pt idx="734">
                  <c:v>0.69710100000000152</c:v>
                </c:pt>
                <c:pt idx="735">
                  <c:v>0.6737330000000018</c:v>
                </c:pt>
                <c:pt idx="736">
                  <c:v>0.69146699999999717</c:v>
                </c:pt>
                <c:pt idx="737">
                  <c:v>0.73146699999999831</c:v>
                </c:pt>
                <c:pt idx="738">
                  <c:v>0.67866400000000282</c:v>
                </c:pt>
                <c:pt idx="739">
                  <c:v>0.74375500000000283</c:v>
                </c:pt>
                <c:pt idx="740">
                  <c:v>0.73142400000000052</c:v>
                </c:pt>
                <c:pt idx="741">
                  <c:v>0.77543400000000051</c:v>
                </c:pt>
                <c:pt idx="742">
                  <c:v>0.81703800000000004</c:v>
                </c:pt>
                <c:pt idx="743">
                  <c:v>0.85227100000000156</c:v>
                </c:pt>
                <c:pt idx="744">
                  <c:v>0.81287300000000051</c:v>
                </c:pt>
                <c:pt idx="745">
                  <c:v>0.87074600000000169</c:v>
                </c:pt>
                <c:pt idx="746">
                  <c:v>0.89466599999999996</c:v>
                </c:pt>
                <c:pt idx="747">
                  <c:v>0.937504</c:v>
                </c:pt>
                <c:pt idx="748">
                  <c:v>0.99220999999999959</c:v>
                </c:pt>
                <c:pt idx="749">
                  <c:v>1.0684899999999999</c:v>
                </c:pt>
                <c:pt idx="750">
                  <c:v>1.1493899999999999</c:v>
                </c:pt>
                <c:pt idx="751">
                  <c:v>1.2453799999999968</c:v>
                </c:pt>
                <c:pt idx="752">
                  <c:v>1.36145</c:v>
                </c:pt>
                <c:pt idx="753">
                  <c:v>1.58717</c:v>
                </c:pt>
                <c:pt idx="754">
                  <c:v>1.7752899999999998</c:v>
                </c:pt>
                <c:pt idx="755">
                  <c:v>2.06934</c:v>
                </c:pt>
                <c:pt idx="756">
                  <c:v>2.4528299999999916</c:v>
                </c:pt>
                <c:pt idx="757">
                  <c:v>2.9071600000000002</c:v>
                </c:pt>
                <c:pt idx="758">
                  <c:v>3.5682300000000002</c:v>
                </c:pt>
                <c:pt idx="759">
                  <c:v>4.1570099999999846</c:v>
                </c:pt>
                <c:pt idx="760">
                  <c:v>4.6365099999999977</c:v>
                </c:pt>
                <c:pt idx="761">
                  <c:v>4.9131200000000002</c:v>
                </c:pt>
                <c:pt idx="762">
                  <c:v>5.0244599999999844</c:v>
                </c:pt>
                <c:pt idx="763">
                  <c:v>5.0411400000000004</c:v>
                </c:pt>
                <c:pt idx="764">
                  <c:v>4.9064500000000004</c:v>
                </c:pt>
                <c:pt idx="765">
                  <c:v>4.6522699999999997</c:v>
                </c:pt>
                <c:pt idx="766">
                  <c:v>4.1468699999999998</c:v>
                </c:pt>
                <c:pt idx="767">
                  <c:v>3.5577399999999999</c:v>
                </c:pt>
                <c:pt idx="768">
                  <c:v>2.9564199999999916</c:v>
                </c:pt>
                <c:pt idx="769">
                  <c:v>2.4164499999999851</c:v>
                </c:pt>
                <c:pt idx="770">
                  <c:v>1.9903600000000001</c:v>
                </c:pt>
                <c:pt idx="771">
                  <c:v>1.7504500000000001</c:v>
                </c:pt>
                <c:pt idx="772">
                  <c:v>1.5257799999999968</c:v>
                </c:pt>
                <c:pt idx="773">
                  <c:v>1.3487899999999999</c:v>
                </c:pt>
                <c:pt idx="774">
                  <c:v>1.2276199999999968</c:v>
                </c:pt>
                <c:pt idx="775">
                  <c:v>1.1392100000000001</c:v>
                </c:pt>
                <c:pt idx="776">
                  <c:v>1.0540800000000001</c:v>
                </c:pt>
                <c:pt idx="777">
                  <c:v>1.0079399999999954</c:v>
                </c:pt>
                <c:pt idx="778">
                  <c:v>0.94066100000000052</c:v>
                </c:pt>
                <c:pt idx="779">
                  <c:v>0.88877700000000004</c:v>
                </c:pt>
                <c:pt idx="780">
                  <c:v>0.88465800000000105</c:v>
                </c:pt>
                <c:pt idx="781">
                  <c:v>0.81964600000000054</c:v>
                </c:pt>
                <c:pt idx="782">
                  <c:v>0.77259500000000181</c:v>
                </c:pt>
                <c:pt idx="783">
                  <c:v>0.77501800000000054</c:v>
                </c:pt>
                <c:pt idx="784">
                  <c:v>0.7720040000000018</c:v>
                </c:pt>
                <c:pt idx="785">
                  <c:v>0.76721100000000053</c:v>
                </c:pt>
                <c:pt idx="786">
                  <c:v>0.74823800000000051</c:v>
                </c:pt>
                <c:pt idx="787">
                  <c:v>0.72008800000000051</c:v>
                </c:pt>
                <c:pt idx="788">
                  <c:v>0.73864200000000169</c:v>
                </c:pt>
                <c:pt idx="789">
                  <c:v>0.73483400000000054</c:v>
                </c:pt>
                <c:pt idx="790">
                  <c:v>0.68773900000000154</c:v>
                </c:pt>
                <c:pt idx="791">
                  <c:v>0.70133900000000005</c:v>
                </c:pt>
                <c:pt idx="792">
                  <c:v>0.73603100000000055</c:v>
                </c:pt>
                <c:pt idx="793">
                  <c:v>0.71088500000000054</c:v>
                </c:pt>
                <c:pt idx="794">
                  <c:v>0.69615900000000153</c:v>
                </c:pt>
                <c:pt idx="795">
                  <c:v>0.65277400000000285</c:v>
                </c:pt>
                <c:pt idx="796">
                  <c:v>0.71279900000000285</c:v>
                </c:pt>
                <c:pt idx="797">
                  <c:v>0.74316900000000052</c:v>
                </c:pt>
                <c:pt idx="798">
                  <c:v>0.71169800000000283</c:v>
                </c:pt>
                <c:pt idx="799">
                  <c:v>0.66591300000000053</c:v>
                </c:pt>
                <c:pt idx="800">
                  <c:v>0.70731500000000003</c:v>
                </c:pt>
                <c:pt idx="801">
                  <c:v>0.72928000000000004</c:v>
                </c:pt>
                <c:pt idx="802">
                  <c:v>0.72942000000000051</c:v>
                </c:pt>
                <c:pt idx="803">
                  <c:v>0.71335700000000002</c:v>
                </c:pt>
                <c:pt idx="804">
                  <c:v>0.73110100000000056</c:v>
                </c:pt>
                <c:pt idx="805">
                  <c:v>0.73231400000000002</c:v>
                </c:pt>
                <c:pt idx="806">
                  <c:v>0.72473300000000052</c:v>
                </c:pt>
                <c:pt idx="807">
                  <c:v>0.69663500000000156</c:v>
                </c:pt>
                <c:pt idx="808">
                  <c:v>0.75432200000000005</c:v>
                </c:pt>
                <c:pt idx="809">
                  <c:v>0.710372</c:v>
                </c:pt>
                <c:pt idx="810">
                  <c:v>0.73524200000000051</c:v>
                </c:pt>
                <c:pt idx="811">
                  <c:v>0.784883</c:v>
                </c:pt>
                <c:pt idx="812">
                  <c:v>0.76264900000000324</c:v>
                </c:pt>
                <c:pt idx="813">
                  <c:v>0.76332400000000056</c:v>
                </c:pt>
                <c:pt idx="814">
                  <c:v>0.77431900000000053</c:v>
                </c:pt>
                <c:pt idx="815">
                  <c:v>0.80279600000000051</c:v>
                </c:pt>
                <c:pt idx="816">
                  <c:v>0.83370400000000155</c:v>
                </c:pt>
                <c:pt idx="817">
                  <c:v>0.83823500000000051</c:v>
                </c:pt>
                <c:pt idx="818">
                  <c:v>0.87892300000000156</c:v>
                </c:pt>
                <c:pt idx="819">
                  <c:v>0.90544999999999998</c:v>
                </c:pt>
                <c:pt idx="820">
                  <c:v>0.89999700000000005</c:v>
                </c:pt>
                <c:pt idx="821">
                  <c:v>0.96738599999999997</c:v>
                </c:pt>
                <c:pt idx="822">
                  <c:v>1.00745</c:v>
                </c:pt>
                <c:pt idx="823">
                  <c:v>1.1061100000000001</c:v>
                </c:pt>
                <c:pt idx="824">
                  <c:v>1.2233799999999968</c:v>
                </c:pt>
                <c:pt idx="825">
                  <c:v>1.3304800000000001</c:v>
                </c:pt>
                <c:pt idx="826">
                  <c:v>1.4033399999999954</c:v>
                </c:pt>
                <c:pt idx="827">
                  <c:v>1.58561</c:v>
                </c:pt>
                <c:pt idx="828">
                  <c:v>1.8109299999999968</c:v>
                </c:pt>
                <c:pt idx="829">
                  <c:v>2.0783399999999999</c:v>
                </c:pt>
                <c:pt idx="830">
                  <c:v>2.48238</c:v>
                </c:pt>
                <c:pt idx="831">
                  <c:v>3.0498799999999977</c:v>
                </c:pt>
                <c:pt idx="832">
                  <c:v>3.6126999999999967</c:v>
                </c:pt>
                <c:pt idx="833">
                  <c:v>4.1861199999999865</c:v>
                </c:pt>
                <c:pt idx="834">
                  <c:v>4.6563699999999999</c:v>
                </c:pt>
                <c:pt idx="835">
                  <c:v>4.8913400000000014</c:v>
                </c:pt>
                <c:pt idx="836">
                  <c:v>5.0309099999999995</c:v>
                </c:pt>
                <c:pt idx="837">
                  <c:v>5.0449999999999946</c:v>
                </c:pt>
                <c:pt idx="838">
                  <c:v>4.9251399999999865</c:v>
                </c:pt>
                <c:pt idx="839">
                  <c:v>4.7034200000000004</c:v>
                </c:pt>
                <c:pt idx="840">
                  <c:v>4.2631499999999996</c:v>
                </c:pt>
                <c:pt idx="841">
                  <c:v>3.6507999999999998</c:v>
                </c:pt>
                <c:pt idx="842">
                  <c:v>3.0342899999999977</c:v>
                </c:pt>
                <c:pt idx="843">
                  <c:v>2.4962499999999861</c:v>
                </c:pt>
                <c:pt idx="844">
                  <c:v>2.1209600000000002</c:v>
                </c:pt>
                <c:pt idx="845">
                  <c:v>1.8334199999999998</c:v>
                </c:pt>
                <c:pt idx="846">
                  <c:v>1.5929800000000001</c:v>
                </c:pt>
                <c:pt idx="847">
                  <c:v>1.4191299999999953</c:v>
                </c:pt>
                <c:pt idx="848">
                  <c:v>1.2551299999999954</c:v>
                </c:pt>
                <c:pt idx="849">
                  <c:v>1.1681100000000031</c:v>
                </c:pt>
                <c:pt idx="850">
                  <c:v>1.0661800000000001</c:v>
                </c:pt>
                <c:pt idx="851">
                  <c:v>1.0275599999999998</c:v>
                </c:pt>
                <c:pt idx="852">
                  <c:v>0.97825200000000001</c:v>
                </c:pt>
                <c:pt idx="853">
                  <c:v>0.92963900000000155</c:v>
                </c:pt>
                <c:pt idx="854">
                  <c:v>0.91764100000000182</c:v>
                </c:pt>
                <c:pt idx="855">
                  <c:v>0.89685100000000151</c:v>
                </c:pt>
                <c:pt idx="856">
                  <c:v>0.84443400000000002</c:v>
                </c:pt>
                <c:pt idx="857">
                  <c:v>0.78963700000000003</c:v>
                </c:pt>
                <c:pt idx="858">
                  <c:v>0.77891800000000055</c:v>
                </c:pt>
                <c:pt idx="859">
                  <c:v>0.74594800000000283</c:v>
                </c:pt>
                <c:pt idx="860">
                  <c:v>0.73941000000000001</c:v>
                </c:pt>
                <c:pt idx="861">
                  <c:v>0.75297500000000284</c:v>
                </c:pt>
                <c:pt idx="862">
                  <c:v>0.71709100000000181</c:v>
                </c:pt>
                <c:pt idx="863">
                  <c:v>0.74514200000000053</c:v>
                </c:pt>
                <c:pt idx="864">
                  <c:v>0.738236</c:v>
                </c:pt>
                <c:pt idx="865">
                  <c:v>0.71943199999999996</c:v>
                </c:pt>
                <c:pt idx="866">
                  <c:v>0.71473000000000053</c:v>
                </c:pt>
                <c:pt idx="867">
                  <c:v>0.71402000000000054</c:v>
                </c:pt>
                <c:pt idx="868">
                  <c:v>0.72839700000000052</c:v>
                </c:pt>
                <c:pt idx="869">
                  <c:v>0.71987900000000282</c:v>
                </c:pt>
                <c:pt idx="870">
                  <c:v>0.71703800000000051</c:v>
                </c:pt>
                <c:pt idx="871">
                  <c:v>0.7296320000000005</c:v>
                </c:pt>
                <c:pt idx="872">
                  <c:v>0.67825700000000055</c:v>
                </c:pt>
                <c:pt idx="873">
                  <c:v>0.6704590000000018</c:v>
                </c:pt>
                <c:pt idx="874">
                  <c:v>0.67374000000000311</c:v>
                </c:pt>
                <c:pt idx="875">
                  <c:v>0.67284700000000286</c:v>
                </c:pt>
                <c:pt idx="876">
                  <c:v>0.70839900000000056</c:v>
                </c:pt>
                <c:pt idx="877">
                  <c:v>0.70467300000000055</c:v>
                </c:pt>
                <c:pt idx="878">
                  <c:v>0.70960000000000056</c:v>
                </c:pt>
                <c:pt idx="879">
                  <c:v>0.71187300000000053</c:v>
                </c:pt>
                <c:pt idx="880">
                  <c:v>0.73711599999999999</c:v>
                </c:pt>
                <c:pt idx="881">
                  <c:v>0.65761300000000056</c:v>
                </c:pt>
                <c:pt idx="882">
                  <c:v>0.7518850000000018</c:v>
                </c:pt>
                <c:pt idx="883">
                  <c:v>0.73189500000000285</c:v>
                </c:pt>
                <c:pt idx="884">
                  <c:v>0.74168900000000182</c:v>
                </c:pt>
                <c:pt idx="885">
                  <c:v>0.73046699999999831</c:v>
                </c:pt>
                <c:pt idx="886">
                  <c:v>0.74763200000000052</c:v>
                </c:pt>
                <c:pt idx="887">
                  <c:v>0.76491000000000053</c:v>
                </c:pt>
                <c:pt idx="888">
                  <c:v>0.78194500000000056</c:v>
                </c:pt>
                <c:pt idx="889">
                  <c:v>0.77423500000000056</c:v>
                </c:pt>
                <c:pt idx="890">
                  <c:v>0.78130999999999851</c:v>
                </c:pt>
                <c:pt idx="891">
                  <c:v>0.80280600000000002</c:v>
                </c:pt>
                <c:pt idx="892">
                  <c:v>0.82424700000000051</c:v>
                </c:pt>
                <c:pt idx="893">
                  <c:v>0.86217400000000055</c:v>
                </c:pt>
                <c:pt idx="894">
                  <c:v>0.87749700000000053</c:v>
                </c:pt>
                <c:pt idx="895">
                  <c:v>0.94045100000000004</c:v>
                </c:pt>
                <c:pt idx="896">
                  <c:v>1.00258</c:v>
                </c:pt>
                <c:pt idx="897">
                  <c:v>1.0649599999999999</c:v>
                </c:pt>
                <c:pt idx="898">
                  <c:v>1.1645500000000031</c:v>
                </c:pt>
                <c:pt idx="899">
                  <c:v>1.25217</c:v>
                </c:pt>
                <c:pt idx="900">
                  <c:v>1.3556899999999998</c:v>
                </c:pt>
                <c:pt idx="901">
                  <c:v>1.52003</c:v>
                </c:pt>
                <c:pt idx="902">
                  <c:v>1.7202500000000001</c:v>
                </c:pt>
                <c:pt idx="903">
                  <c:v>2.04026</c:v>
                </c:pt>
                <c:pt idx="904">
                  <c:v>2.4039999999999999</c:v>
                </c:pt>
                <c:pt idx="905">
                  <c:v>2.9115199999999977</c:v>
                </c:pt>
                <c:pt idx="906">
                  <c:v>3.4709399999999997</c:v>
                </c:pt>
                <c:pt idx="907">
                  <c:v>4.0566700000000004</c:v>
                </c:pt>
                <c:pt idx="908">
                  <c:v>4.5242299999999975</c:v>
                </c:pt>
                <c:pt idx="909">
                  <c:v>4.8268999999999966</c:v>
                </c:pt>
                <c:pt idx="910">
                  <c:v>5.0356300000000003</c:v>
                </c:pt>
                <c:pt idx="911">
                  <c:v>5.0404299999999997</c:v>
                </c:pt>
                <c:pt idx="912">
                  <c:v>5.0024999999999995</c:v>
                </c:pt>
                <c:pt idx="913">
                  <c:v>4.7199600000000004</c:v>
                </c:pt>
                <c:pt idx="914">
                  <c:v>4.2994300000000001</c:v>
                </c:pt>
                <c:pt idx="915">
                  <c:v>3.6933000000000002</c:v>
                </c:pt>
                <c:pt idx="916">
                  <c:v>3.0929499999999917</c:v>
                </c:pt>
                <c:pt idx="917">
                  <c:v>2.5161699999999967</c:v>
                </c:pt>
                <c:pt idx="918">
                  <c:v>2.1118699999999926</c:v>
                </c:pt>
                <c:pt idx="919">
                  <c:v>1.7939499999999979</c:v>
                </c:pt>
                <c:pt idx="920">
                  <c:v>1.61337</c:v>
                </c:pt>
                <c:pt idx="921">
                  <c:v>1.4157899999999957</c:v>
                </c:pt>
                <c:pt idx="922">
                  <c:v>1.2959799999999968</c:v>
                </c:pt>
                <c:pt idx="923">
                  <c:v>1.1458899999999999</c:v>
                </c:pt>
                <c:pt idx="924">
                  <c:v>1.07822</c:v>
                </c:pt>
                <c:pt idx="925">
                  <c:v>1.0343</c:v>
                </c:pt>
                <c:pt idx="926">
                  <c:v>0.96965000000000168</c:v>
                </c:pt>
                <c:pt idx="927">
                  <c:v>0.87612300000000054</c:v>
                </c:pt>
                <c:pt idx="928">
                  <c:v>0.8840139999999983</c:v>
                </c:pt>
                <c:pt idx="929">
                  <c:v>0.84091199999999999</c:v>
                </c:pt>
                <c:pt idx="930">
                  <c:v>0.80626299999999718</c:v>
                </c:pt>
                <c:pt idx="931">
                  <c:v>0.78846499999999831</c:v>
                </c:pt>
                <c:pt idx="932">
                  <c:v>0.79954800000000004</c:v>
                </c:pt>
                <c:pt idx="933">
                  <c:v>0.78958199999999856</c:v>
                </c:pt>
                <c:pt idx="934">
                  <c:v>0.76391400000000054</c:v>
                </c:pt>
                <c:pt idx="935">
                  <c:v>0.75162400000000285</c:v>
                </c:pt>
                <c:pt idx="936">
                  <c:v>0.70235900000000051</c:v>
                </c:pt>
                <c:pt idx="937">
                  <c:v>0.71357000000000004</c:v>
                </c:pt>
                <c:pt idx="938">
                  <c:v>0.72092200000000051</c:v>
                </c:pt>
                <c:pt idx="939">
                  <c:v>0.71985400000000055</c:v>
                </c:pt>
                <c:pt idx="940">
                  <c:v>0.72801700000000003</c:v>
                </c:pt>
                <c:pt idx="941">
                  <c:v>0.74996000000000052</c:v>
                </c:pt>
                <c:pt idx="942">
                  <c:v>0.75972700000000182</c:v>
                </c:pt>
                <c:pt idx="943">
                  <c:v>0.68344400000000005</c:v>
                </c:pt>
                <c:pt idx="944">
                  <c:v>0.70583300000000004</c:v>
                </c:pt>
                <c:pt idx="945">
                  <c:v>0.70871700000000004</c:v>
                </c:pt>
                <c:pt idx="946">
                  <c:v>0.69745199999999996</c:v>
                </c:pt>
                <c:pt idx="947">
                  <c:v>0.73839200000000005</c:v>
                </c:pt>
                <c:pt idx="948">
                  <c:v>0.70289700000000055</c:v>
                </c:pt>
                <c:pt idx="949">
                  <c:v>0.74135200000000001</c:v>
                </c:pt>
                <c:pt idx="950">
                  <c:v>0.71933900000000051</c:v>
                </c:pt>
                <c:pt idx="951">
                  <c:v>0.72405000000000053</c:v>
                </c:pt>
                <c:pt idx="952">
                  <c:v>0.70570800000000056</c:v>
                </c:pt>
                <c:pt idx="953">
                  <c:v>0.69735800000000003</c:v>
                </c:pt>
                <c:pt idx="954">
                  <c:v>0.69801000000000002</c:v>
                </c:pt>
                <c:pt idx="955">
                  <c:v>0.7332420000000005</c:v>
                </c:pt>
                <c:pt idx="956">
                  <c:v>0.71321199999999996</c:v>
                </c:pt>
                <c:pt idx="957">
                  <c:v>0.67907000000000284</c:v>
                </c:pt>
                <c:pt idx="958">
                  <c:v>0.72134100000000057</c:v>
                </c:pt>
                <c:pt idx="959">
                  <c:v>0.75697100000000284</c:v>
                </c:pt>
                <c:pt idx="960">
                  <c:v>0.78753899999999843</c:v>
                </c:pt>
                <c:pt idx="961">
                  <c:v>0.79602900000000054</c:v>
                </c:pt>
                <c:pt idx="962">
                  <c:v>0.80203199999999997</c:v>
                </c:pt>
                <c:pt idx="963">
                  <c:v>0.7780000000000018</c:v>
                </c:pt>
                <c:pt idx="964">
                  <c:v>0.79677300000000051</c:v>
                </c:pt>
                <c:pt idx="965">
                  <c:v>0.82798000000000005</c:v>
                </c:pt>
                <c:pt idx="966">
                  <c:v>0.83446699999999818</c:v>
                </c:pt>
                <c:pt idx="967">
                  <c:v>0.90853799999999818</c:v>
                </c:pt>
                <c:pt idx="968">
                  <c:v>0.96904700000000155</c:v>
                </c:pt>
                <c:pt idx="969">
                  <c:v>1.0048299999999968</c:v>
                </c:pt>
                <c:pt idx="970">
                  <c:v>1.00268</c:v>
                </c:pt>
                <c:pt idx="971">
                  <c:v>1.04328</c:v>
                </c:pt>
                <c:pt idx="972">
                  <c:v>1.14842</c:v>
                </c:pt>
                <c:pt idx="973">
                  <c:v>1.2787899999999999</c:v>
                </c:pt>
                <c:pt idx="974">
                  <c:v>1.38619</c:v>
                </c:pt>
                <c:pt idx="975">
                  <c:v>1.56121</c:v>
                </c:pt>
                <c:pt idx="976">
                  <c:v>1.77254</c:v>
                </c:pt>
                <c:pt idx="977">
                  <c:v>2.0379499999999977</c:v>
                </c:pt>
                <c:pt idx="978">
                  <c:v>2.4051399999999998</c:v>
                </c:pt>
                <c:pt idx="979">
                  <c:v>2.7773400000000001</c:v>
                </c:pt>
                <c:pt idx="980">
                  <c:v>3.3156699999999861</c:v>
                </c:pt>
                <c:pt idx="981">
                  <c:v>3.8583999999999987</c:v>
                </c:pt>
                <c:pt idx="982">
                  <c:v>4.34152</c:v>
                </c:pt>
                <c:pt idx="983">
                  <c:v>4.6807499999999997</c:v>
                </c:pt>
                <c:pt idx="984">
                  <c:v>4.9541099999999956</c:v>
                </c:pt>
                <c:pt idx="985">
                  <c:v>5.048</c:v>
                </c:pt>
                <c:pt idx="986">
                  <c:v>4.9490200000000106</c:v>
                </c:pt>
                <c:pt idx="987">
                  <c:v>4.7417700000000034</c:v>
                </c:pt>
                <c:pt idx="988">
                  <c:v>4.3289399999999834</c:v>
                </c:pt>
                <c:pt idx="989">
                  <c:v>3.6738599999999977</c:v>
                </c:pt>
                <c:pt idx="990">
                  <c:v>3.0331700000000001</c:v>
                </c:pt>
                <c:pt idx="991">
                  <c:v>2.4933800000000002</c:v>
                </c:pt>
                <c:pt idx="992">
                  <c:v>2.0969699999999967</c:v>
                </c:pt>
                <c:pt idx="993">
                  <c:v>1.85093</c:v>
                </c:pt>
                <c:pt idx="994">
                  <c:v>1.59334</c:v>
                </c:pt>
                <c:pt idx="995">
                  <c:v>1.3792500000000001</c:v>
                </c:pt>
                <c:pt idx="996">
                  <c:v>1.28233</c:v>
                </c:pt>
                <c:pt idx="997">
                  <c:v>1.15317</c:v>
                </c:pt>
                <c:pt idx="998">
                  <c:v>1.0870299999999968</c:v>
                </c:pt>
                <c:pt idx="999">
                  <c:v>1.0058799999999968</c:v>
                </c:pt>
                <c:pt idx="1000">
                  <c:v>0.989316999999997</c:v>
                </c:pt>
                <c:pt idx="1001">
                  <c:v>0.94093599999999999</c:v>
                </c:pt>
                <c:pt idx="1002">
                  <c:v>0.89293500000000003</c:v>
                </c:pt>
                <c:pt idx="1003">
                  <c:v>0.85825300000000004</c:v>
                </c:pt>
                <c:pt idx="1004">
                  <c:v>0.81885500000000155</c:v>
                </c:pt>
                <c:pt idx="1005">
                  <c:v>0.83924300000000052</c:v>
                </c:pt>
                <c:pt idx="1006">
                  <c:v>0.80784500000000181</c:v>
                </c:pt>
                <c:pt idx="1007">
                  <c:v>0.75610800000000056</c:v>
                </c:pt>
                <c:pt idx="1008">
                  <c:v>0.76168100000000283</c:v>
                </c:pt>
                <c:pt idx="1009">
                  <c:v>0.75297900000000284</c:v>
                </c:pt>
                <c:pt idx="1010">
                  <c:v>0.72614000000000056</c:v>
                </c:pt>
                <c:pt idx="1011">
                  <c:v>0.72118000000000004</c:v>
                </c:pt>
                <c:pt idx="1012">
                  <c:v>0.73186300000000004</c:v>
                </c:pt>
                <c:pt idx="1013">
                  <c:v>0.68211699999999831</c:v>
                </c:pt>
                <c:pt idx="1014">
                  <c:v>0.73900600000000005</c:v>
                </c:pt>
                <c:pt idx="1015">
                  <c:v>0.72782200000000052</c:v>
                </c:pt>
                <c:pt idx="1016">
                  <c:v>0.73010400000000053</c:v>
                </c:pt>
                <c:pt idx="1017">
                  <c:v>0.69744600000000001</c:v>
                </c:pt>
                <c:pt idx="1018">
                  <c:v>0.74833700000000003</c:v>
                </c:pt>
                <c:pt idx="1019">
                  <c:v>0.72014500000000181</c:v>
                </c:pt>
                <c:pt idx="1020">
                  <c:v>0.70950100000000005</c:v>
                </c:pt>
                <c:pt idx="1021">
                  <c:v>0.738564</c:v>
                </c:pt>
                <c:pt idx="1022">
                  <c:v>0.67725100000000282</c:v>
                </c:pt>
                <c:pt idx="1023">
                  <c:v>0.69965000000000155</c:v>
                </c:pt>
                <c:pt idx="1024">
                  <c:v>0.69303800000000004</c:v>
                </c:pt>
                <c:pt idx="1025">
                  <c:v>0.72824800000000056</c:v>
                </c:pt>
                <c:pt idx="1026">
                  <c:v>0.74204400000000181</c:v>
                </c:pt>
                <c:pt idx="1027">
                  <c:v>0.74115000000000053</c:v>
                </c:pt>
                <c:pt idx="1028">
                  <c:v>0.70603800000000005</c:v>
                </c:pt>
                <c:pt idx="1029">
                  <c:v>0.71621900000000005</c:v>
                </c:pt>
                <c:pt idx="1030">
                  <c:v>0.72683400000000054</c:v>
                </c:pt>
                <c:pt idx="1031">
                  <c:v>0.7224970000000005</c:v>
                </c:pt>
                <c:pt idx="1032">
                  <c:v>0.73907200000000051</c:v>
                </c:pt>
                <c:pt idx="1033">
                  <c:v>0.73148800000000003</c:v>
                </c:pt>
                <c:pt idx="1034">
                  <c:v>0.7375700000000005</c:v>
                </c:pt>
                <c:pt idx="1035">
                  <c:v>0.71138299999999843</c:v>
                </c:pt>
                <c:pt idx="1036">
                  <c:v>0.759216</c:v>
                </c:pt>
                <c:pt idx="1037">
                  <c:v>0.75934900000000283</c:v>
                </c:pt>
                <c:pt idx="1038">
                  <c:v>0.78914800000000052</c:v>
                </c:pt>
                <c:pt idx="1039">
                  <c:v>0.83351799999999832</c:v>
                </c:pt>
                <c:pt idx="1040">
                  <c:v>0.84910300000000005</c:v>
                </c:pt>
                <c:pt idx="1041">
                  <c:v>0.86767900000000286</c:v>
                </c:pt>
                <c:pt idx="1042">
                  <c:v>0.87191400000000052</c:v>
                </c:pt>
                <c:pt idx="1043">
                  <c:v>0.97596900000000053</c:v>
                </c:pt>
                <c:pt idx="1044">
                  <c:v>1.00641</c:v>
                </c:pt>
                <c:pt idx="1045">
                  <c:v>1.04837</c:v>
                </c:pt>
                <c:pt idx="1046">
                  <c:v>1.0955199999999998</c:v>
                </c:pt>
                <c:pt idx="1047">
                  <c:v>1.2427699999999968</c:v>
                </c:pt>
                <c:pt idx="1048">
                  <c:v>1.3521000000000001</c:v>
                </c:pt>
                <c:pt idx="1049">
                  <c:v>1.4643699999999968</c:v>
                </c:pt>
                <c:pt idx="1050">
                  <c:v>1.6783600000000001</c:v>
                </c:pt>
                <c:pt idx="1051">
                  <c:v>1.9458299999999948</c:v>
                </c:pt>
                <c:pt idx="1052">
                  <c:v>2.3159799999999939</c:v>
                </c:pt>
                <c:pt idx="1053">
                  <c:v>2.8071999999999999</c:v>
                </c:pt>
                <c:pt idx="1054">
                  <c:v>3.3926999999999916</c:v>
                </c:pt>
                <c:pt idx="1055">
                  <c:v>3.95418</c:v>
                </c:pt>
                <c:pt idx="1056">
                  <c:v>4.4344299999999999</c:v>
                </c:pt>
                <c:pt idx="1057">
                  <c:v>4.7648299999999875</c:v>
                </c:pt>
                <c:pt idx="1058">
                  <c:v>4.9374200000000004</c:v>
                </c:pt>
                <c:pt idx="1059">
                  <c:v>4.9623900000000001</c:v>
                </c:pt>
                <c:pt idx="1060">
                  <c:v>4.8420199999999856</c:v>
                </c:pt>
                <c:pt idx="1061">
                  <c:v>4.5641999999999845</c:v>
                </c:pt>
                <c:pt idx="1062">
                  <c:v>4.1199499999999976</c:v>
                </c:pt>
                <c:pt idx="1063">
                  <c:v>3.5400700000000001</c:v>
                </c:pt>
                <c:pt idx="1064">
                  <c:v>2.9379300000000002</c:v>
                </c:pt>
                <c:pt idx="1065">
                  <c:v>2.4060999999999977</c:v>
                </c:pt>
                <c:pt idx="1066">
                  <c:v>1.9900700000000024</c:v>
                </c:pt>
                <c:pt idx="1067">
                  <c:v>1.6931700000000001</c:v>
                </c:pt>
                <c:pt idx="1068">
                  <c:v>1.49695</c:v>
                </c:pt>
                <c:pt idx="1069">
                  <c:v>1.34022</c:v>
                </c:pt>
                <c:pt idx="1070">
                  <c:v>1.21421</c:v>
                </c:pt>
                <c:pt idx="1071">
                  <c:v>1.0962000000000001</c:v>
                </c:pt>
                <c:pt idx="1072">
                  <c:v>1.0237999999999954</c:v>
                </c:pt>
                <c:pt idx="1073">
                  <c:v>0.97237700000000005</c:v>
                </c:pt>
                <c:pt idx="1074">
                  <c:v>0.9401930000000005</c:v>
                </c:pt>
                <c:pt idx="1075">
                  <c:v>0.869506</c:v>
                </c:pt>
                <c:pt idx="1076">
                  <c:v>0.85362400000000282</c:v>
                </c:pt>
                <c:pt idx="1077">
                  <c:v>0.85376800000000053</c:v>
                </c:pt>
                <c:pt idx="1078">
                  <c:v>0.75677600000000056</c:v>
                </c:pt>
                <c:pt idx="1079">
                  <c:v>0.74156500000000003</c:v>
                </c:pt>
                <c:pt idx="1080">
                  <c:v>0.73110900000000056</c:v>
                </c:pt>
                <c:pt idx="1081">
                  <c:v>0.7596030000000018</c:v>
                </c:pt>
                <c:pt idx="1082">
                  <c:v>0.73377800000000182</c:v>
                </c:pt>
                <c:pt idx="1083">
                  <c:v>0.69622600000000001</c:v>
                </c:pt>
                <c:pt idx="1084">
                  <c:v>0.7164780000000005</c:v>
                </c:pt>
                <c:pt idx="1085">
                  <c:v>0.71476800000000051</c:v>
                </c:pt>
                <c:pt idx="1086">
                  <c:v>0.680253</c:v>
                </c:pt>
                <c:pt idx="1087">
                  <c:v>0.73753400000000002</c:v>
                </c:pt>
                <c:pt idx="1088">
                  <c:v>0.6838960000000015</c:v>
                </c:pt>
                <c:pt idx="1089">
                  <c:v>0.65672800000000287</c:v>
                </c:pt>
                <c:pt idx="1090">
                  <c:v>0.68363100000000154</c:v>
                </c:pt>
                <c:pt idx="1091">
                  <c:v>0.6732350000000018</c:v>
                </c:pt>
                <c:pt idx="1092">
                  <c:v>0.67910800000000282</c:v>
                </c:pt>
                <c:pt idx="1093">
                  <c:v>0.67336600000000002</c:v>
                </c:pt>
                <c:pt idx="1094">
                  <c:v>0.69678200000000001</c:v>
                </c:pt>
                <c:pt idx="1095">
                  <c:v>0.69150299999999831</c:v>
                </c:pt>
                <c:pt idx="1096">
                  <c:v>0.69233</c:v>
                </c:pt>
                <c:pt idx="1097">
                  <c:v>0.70104000000000055</c:v>
                </c:pt>
                <c:pt idx="1098">
                  <c:v>0.6790880000000018</c:v>
                </c:pt>
                <c:pt idx="1099">
                  <c:v>0.6629070000000018</c:v>
                </c:pt>
                <c:pt idx="1100">
                  <c:v>0.67584200000000283</c:v>
                </c:pt>
                <c:pt idx="1101">
                  <c:v>0.71555199999999997</c:v>
                </c:pt>
                <c:pt idx="1102">
                  <c:v>0.65028200000000003</c:v>
                </c:pt>
                <c:pt idx="1103">
                  <c:v>0.71496100000000051</c:v>
                </c:pt>
                <c:pt idx="1104">
                  <c:v>0.71191500000000052</c:v>
                </c:pt>
                <c:pt idx="1105">
                  <c:v>0.72033599999999998</c:v>
                </c:pt>
                <c:pt idx="1106">
                  <c:v>0.743367</c:v>
                </c:pt>
                <c:pt idx="1107">
                  <c:v>0.71155800000000002</c:v>
                </c:pt>
                <c:pt idx="1108">
                  <c:v>0.68628800000000001</c:v>
                </c:pt>
                <c:pt idx="1109">
                  <c:v>0.72307400000000055</c:v>
                </c:pt>
                <c:pt idx="1110">
                  <c:v>0.75427000000000055</c:v>
                </c:pt>
                <c:pt idx="1111">
                  <c:v>0.74738300000000002</c:v>
                </c:pt>
                <c:pt idx="1112">
                  <c:v>0.80258599999999958</c:v>
                </c:pt>
                <c:pt idx="1113">
                  <c:v>0.82412900000000155</c:v>
                </c:pt>
                <c:pt idx="1114">
                  <c:v>0.84360300000000055</c:v>
                </c:pt>
                <c:pt idx="1115">
                  <c:v>0.88075599999999998</c:v>
                </c:pt>
                <c:pt idx="1116">
                  <c:v>0.87691000000000052</c:v>
                </c:pt>
                <c:pt idx="1117">
                  <c:v>0.92013100000000003</c:v>
                </c:pt>
                <c:pt idx="1118">
                  <c:v>0.97112700000000052</c:v>
                </c:pt>
                <c:pt idx="1119">
                  <c:v>0.99848999999999843</c:v>
                </c:pt>
                <c:pt idx="1120">
                  <c:v>1.1543000000000001</c:v>
                </c:pt>
                <c:pt idx="1121">
                  <c:v>1.2234799999999968</c:v>
                </c:pt>
                <c:pt idx="1122">
                  <c:v>1.3337999999999954</c:v>
                </c:pt>
                <c:pt idx="1123">
                  <c:v>1.5072399999999968</c:v>
                </c:pt>
                <c:pt idx="1124">
                  <c:v>1.7368999999999977</c:v>
                </c:pt>
                <c:pt idx="1125">
                  <c:v>1.9605300000000001</c:v>
                </c:pt>
                <c:pt idx="1126">
                  <c:v>2.3562999999999916</c:v>
                </c:pt>
                <c:pt idx="1127">
                  <c:v>2.8713199999999977</c:v>
                </c:pt>
                <c:pt idx="1128">
                  <c:v>3.5112099999999939</c:v>
                </c:pt>
                <c:pt idx="1129">
                  <c:v>4.0828799999999976</c:v>
                </c:pt>
                <c:pt idx="1130">
                  <c:v>4.5496000000000034</c:v>
                </c:pt>
                <c:pt idx="1131">
                  <c:v>4.8380400000000003</c:v>
                </c:pt>
                <c:pt idx="1132">
                  <c:v>5.0479599999999865</c:v>
                </c:pt>
                <c:pt idx="1133">
                  <c:v>5.0549699999999955</c:v>
                </c:pt>
                <c:pt idx="1134">
                  <c:v>4.9797100000000034</c:v>
                </c:pt>
                <c:pt idx="1135">
                  <c:v>4.7388000000000003</c:v>
                </c:pt>
                <c:pt idx="1136">
                  <c:v>4.3233099999999967</c:v>
                </c:pt>
                <c:pt idx="1137">
                  <c:v>3.7085900000000054</c:v>
                </c:pt>
                <c:pt idx="1138">
                  <c:v>3.0855200000000012</c:v>
                </c:pt>
                <c:pt idx="1139">
                  <c:v>2.5149999999999997</c:v>
                </c:pt>
                <c:pt idx="1140">
                  <c:v>2.075879999999994</c:v>
                </c:pt>
                <c:pt idx="1141">
                  <c:v>1.7984</c:v>
                </c:pt>
                <c:pt idx="1142">
                  <c:v>1.5825500000000001</c:v>
                </c:pt>
                <c:pt idx="1143">
                  <c:v>1.43445</c:v>
                </c:pt>
                <c:pt idx="1144">
                  <c:v>1.2466999999999968</c:v>
                </c:pt>
                <c:pt idx="1145">
                  <c:v>1.1214999999999968</c:v>
                </c:pt>
                <c:pt idx="1146">
                  <c:v>1.0874599999999999</c:v>
                </c:pt>
                <c:pt idx="1147">
                  <c:v>1.03311</c:v>
                </c:pt>
                <c:pt idx="1148">
                  <c:v>0.951542</c:v>
                </c:pt>
                <c:pt idx="1149">
                  <c:v>0.94728000000000001</c:v>
                </c:pt>
                <c:pt idx="1150">
                  <c:v>0.87940300000000005</c:v>
                </c:pt>
                <c:pt idx="1151">
                  <c:v>0.84788300000000005</c:v>
                </c:pt>
                <c:pt idx="1152">
                  <c:v>0.79819800000000052</c:v>
                </c:pt>
                <c:pt idx="1153">
                  <c:v>0.80560100000000157</c:v>
                </c:pt>
                <c:pt idx="1154">
                  <c:v>0.78878900000000052</c:v>
                </c:pt>
                <c:pt idx="1155">
                  <c:v>0.76752700000000051</c:v>
                </c:pt>
                <c:pt idx="1156">
                  <c:v>0.70165700000000053</c:v>
                </c:pt>
                <c:pt idx="1157">
                  <c:v>0.69472400000000156</c:v>
                </c:pt>
                <c:pt idx="1158">
                  <c:v>0.73377000000000181</c:v>
                </c:pt>
                <c:pt idx="1159">
                  <c:v>0.70812100000000056</c:v>
                </c:pt>
                <c:pt idx="1160">
                  <c:v>0.69516800000000001</c:v>
                </c:pt>
                <c:pt idx="1161">
                  <c:v>0.68130000000000002</c:v>
                </c:pt>
                <c:pt idx="1162">
                  <c:v>0.69960300000000153</c:v>
                </c:pt>
                <c:pt idx="1163">
                  <c:v>0.69638</c:v>
                </c:pt>
                <c:pt idx="1164">
                  <c:v>0.70883600000000002</c:v>
                </c:pt>
                <c:pt idx="1165">
                  <c:v>0.70209300000000052</c:v>
                </c:pt>
                <c:pt idx="1166">
                  <c:v>0.66577400000000286</c:v>
                </c:pt>
                <c:pt idx="1167">
                  <c:v>0.68599300000000152</c:v>
                </c:pt>
                <c:pt idx="1168">
                  <c:v>0.67406800000000056</c:v>
                </c:pt>
                <c:pt idx="1169">
                  <c:v>0.68379200000000151</c:v>
                </c:pt>
                <c:pt idx="1170">
                  <c:v>0.67095400000000283</c:v>
                </c:pt>
                <c:pt idx="1171">
                  <c:v>0.66192900000000299</c:v>
                </c:pt>
                <c:pt idx="1172">
                  <c:v>0.66541500000000053</c:v>
                </c:pt>
                <c:pt idx="1173">
                  <c:v>0.69463900000000156</c:v>
                </c:pt>
                <c:pt idx="1174">
                  <c:v>0.70760600000000051</c:v>
                </c:pt>
                <c:pt idx="1175">
                  <c:v>0.67257900000000181</c:v>
                </c:pt>
                <c:pt idx="1176">
                  <c:v>0.68393300000000001</c:v>
                </c:pt>
                <c:pt idx="1177">
                  <c:v>0.70172400000000168</c:v>
                </c:pt>
                <c:pt idx="1178">
                  <c:v>0.7168640000000005</c:v>
                </c:pt>
                <c:pt idx="1179">
                  <c:v>0.68210300000000001</c:v>
                </c:pt>
                <c:pt idx="1180">
                  <c:v>0.72466000000000053</c:v>
                </c:pt>
                <c:pt idx="1181">
                  <c:v>0.72650900000000052</c:v>
                </c:pt>
                <c:pt idx="1182">
                  <c:v>0.74994900000000286</c:v>
                </c:pt>
                <c:pt idx="1183">
                  <c:v>0.68780300000000005</c:v>
                </c:pt>
                <c:pt idx="1184">
                  <c:v>0.72418800000000005</c:v>
                </c:pt>
                <c:pt idx="1185">
                  <c:v>0.74765600000000054</c:v>
                </c:pt>
                <c:pt idx="1186">
                  <c:v>0.75513600000000003</c:v>
                </c:pt>
                <c:pt idx="1187">
                  <c:v>0.79059500000000005</c:v>
                </c:pt>
                <c:pt idx="1188">
                  <c:v>0.78760300000000005</c:v>
                </c:pt>
                <c:pt idx="1189">
                  <c:v>0.81435400000000002</c:v>
                </c:pt>
                <c:pt idx="1190">
                  <c:v>0.79918500000000003</c:v>
                </c:pt>
                <c:pt idx="1191">
                  <c:v>0.88516299999999826</c:v>
                </c:pt>
                <c:pt idx="1192">
                  <c:v>0.92765500000000156</c:v>
                </c:pt>
                <c:pt idx="1193">
                  <c:v>0.99230399999999819</c:v>
                </c:pt>
                <c:pt idx="1194">
                  <c:v>1.0371899999999998</c:v>
                </c:pt>
                <c:pt idx="1195">
                  <c:v>1.1706300000000001</c:v>
                </c:pt>
                <c:pt idx="1196">
                  <c:v>1.27806</c:v>
                </c:pt>
                <c:pt idx="1197">
                  <c:v>1.4596799999999954</c:v>
                </c:pt>
                <c:pt idx="1198">
                  <c:v>1.6066800000000001</c:v>
                </c:pt>
                <c:pt idx="1199">
                  <c:v>1.85998</c:v>
                </c:pt>
                <c:pt idx="1200">
                  <c:v>2.2231800000000064</c:v>
                </c:pt>
                <c:pt idx="1201">
                  <c:v>2.7251700000000012</c:v>
                </c:pt>
                <c:pt idx="1202">
                  <c:v>3.2525499999999967</c:v>
                </c:pt>
                <c:pt idx="1203">
                  <c:v>3.8814599999999917</c:v>
                </c:pt>
                <c:pt idx="1204">
                  <c:v>4.4150299999999998</c:v>
                </c:pt>
                <c:pt idx="1205">
                  <c:v>4.7174699999999996</c:v>
                </c:pt>
                <c:pt idx="1206">
                  <c:v>4.9092400000000147</c:v>
                </c:pt>
                <c:pt idx="1207">
                  <c:v>4.95641</c:v>
                </c:pt>
                <c:pt idx="1208">
                  <c:v>4.8660699999999997</c:v>
                </c:pt>
                <c:pt idx="1209">
                  <c:v>4.61172</c:v>
                </c:pt>
                <c:pt idx="1210">
                  <c:v>4.2135799999999985</c:v>
                </c:pt>
                <c:pt idx="1211">
                  <c:v>3.6178599999999967</c:v>
                </c:pt>
                <c:pt idx="1212">
                  <c:v>2.9700499999999916</c:v>
                </c:pt>
                <c:pt idx="1213">
                  <c:v>2.4245100000000002</c:v>
                </c:pt>
                <c:pt idx="1214">
                  <c:v>1.98099</c:v>
                </c:pt>
                <c:pt idx="1215">
                  <c:v>1.72698</c:v>
                </c:pt>
                <c:pt idx="1216">
                  <c:v>1.5217099999999968</c:v>
                </c:pt>
                <c:pt idx="1217">
                  <c:v>1.3337699999999968</c:v>
                </c:pt>
                <c:pt idx="1218">
                  <c:v>1.20665</c:v>
                </c:pt>
                <c:pt idx="1219">
                  <c:v>1.0789500000000001</c:v>
                </c:pt>
                <c:pt idx="1220">
                  <c:v>0.99018799999999818</c:v>
                </c:pt>
                <c:pt idx="1221">
                  <c:v>0.97101800000000005</c:v>
                </c:pt>
                <c:pt idx="1222">
                  <c:v>0.87806700000000004</c:v>
                </c:pt>
                <c:pt idx="1223">
                  <c:v>0.85895700000000053</c:v>
                </c:pt>
                <c:pt idx="1224">
                  <c:v>0.77412500000000184</c:v>
                </c:pt>
                <c:pt idx="1225">
                  <c:v>0.79149400000000003</c:v>
                </c:pt>
                <c:pt idx="1226">
                  <c:v>0.76095000000000168</c:v>
                </c:pt>
                <c:pt idx="1227">
                  <c:v>0.71900500000000056</c:v>
                </c:pt>
                <c:pt idx="1228">
                  <c:v>0.74424200000000051</c:v>
                </c:pt>
                <c:pt idx="1229">
                  <c:v>0.74063700000000054</c:v>
                </c:pt>
                <c:pt idx="1230">
                  <c:v>0.69164200000000153</c:v>
                </c:pt>
                <c:pt idx="1231">
                  <c:v>0.68387200000000004</c:v>
                </c:pt>
                <c:pt idx="1232">
                  <c:v>0.65052400000000055</c:v>
                </c:pt>
                <c:pt idx="1233">
                  <c:v>0.69457400000000002</c:v>
                </c:pt>
                <c:pt idx="1234">
                  <c:v>0.65293800000000168</c:v>
                </c:pt>
                <c:pt idx="1235">
                  <c:v>0.68382200000000004</c:v>
                </c:pt>
                <c:pt idx="1236">
                  <c:v>0.63480700000000057</c:v>
                </c:pt>
                <c:pt idx="1237">
                  <c:v>0.64318700000000051</c:v>
                </c:pt>
                <c:pt idx="1238">
                  <c:v>0.65145800000000054</c:v>
                </c:pt>
                <c:pt idx="1239">
                  <c:v>0.64816700000000005</c:v>
                </c:pt>
                <c:pt idx="1240">
                  <c:v>0.65138600000000002</c:v>
                </c:pt>
                <c:pt idx="1241">
                  <c:v>0.64702500000000285</c:v>
                </c:pt>
                <c:pt idx="1242">
                  <c:v>0.67868500000000298</c:v>
                </c:pt>
                <c:pt idx="1243">
                  <c:v>0.66163900000000286</c:v>
                </c:pt>
                <c:pt idx="1244">
                  <c:v>0.61050000000000004</c:v>
                </c:pt>
                <c:pt idx="1245">
                  <c:v>0.64593500000000181</c:v>
                </c:pt>
                <c:pt idx="1246">
                  <c:v>0.63788900000000182</c:v>
                </c:pt>
                <c:pt idx="1247">
                  <c:v>0.65925800000000057</c:v>
                </c:pt>
                <c:pt idx="1248">
                  <c:v>0.64168200000000053</c:v>
                </c:pt>
                <c:pt idx="1249">
                  <c:v>0.63921900000000054</c:v>
                </c:pt>
                <c:pt idx="1250">
                  <c:v>0.68316399999999955</c:v>
                </c:pt>
                <c:pt idx="1251">
                  <c:v>0.63923000000000052</c:v>
                </c:pt>
                <c:pt idx="1252">
                  <c:v>0.68714700000000151</c:v>
                </c:pt>
                <c:pt idx="1253">
                  <c:v>0.66292500000000298</c:v>
                </c:pt>
                <c:pt idx="1254">
                  <c:v>0.65413600000000005</c:v>
                </c:pt>
                <c:pt idx="1255">
                  <c:v>0.66574200000000283</c:v>
                </c:pt>
                <c:pt idx="1256">
                  <c:v>0.69334300000000004</c:v>
                </c:pt>
                <c:pt idx="1257">
                  <c:v>0.68022700000000003</c:v>
                </c:pt>
                <c:pt idx="1258">
                  <c:v>0.68332700000000002</c:v>
                </c:pt>
                <c:pt idx="1259">
                  <c:v>0.71148</c:v>
                </c:pt>
                <c:pt idx="1260">
                  <c:v>0.74367100000000286</c:v>
                </c:pt>
                <c:pt idx="1261">
                  <c:v>0.71357199999999998</c:v>
                </c:pt>
                <c:pt idx="1262">
                  <c:v>0.78746699999999725</c:v>
                </c:pt>
                <c:pt idx="1263">
                  <c:v>0.78748599999999858</c:v>
                </c:pt>
                <c:pt idx="1264">
                  <c:v>0.82055100000000003</c:v>
                </c:pt>
                <c:pt idx="1265">
                  <c:v>0.90032400000000001</c:v>
                </c:pt>
                <c:pt idx="1266">
                  <c:v>0.92478400000000005</c:v>
                </c:pt>
                <c:pt idx="1267">
                  <c:v>0.96874000000000282</c:v>
                </c:pt>
                <c:pt idx="1268">
                  <c:v>1.06057</c:v>
                </c:pt>
                <c:pt idx="1269">
                  <c:v>1.1094299999999968</c:v>
                </c:pt>
                <c:pt idx="1270">
                  <c:v>1.1785300000000001</c:v>
                </c:pt>
                <c:pt idx="1271">
                  <c:v>1.3518199999999998</c:v>
                </c:pt>
                <c:pt idx="1272">
                  <c:v>1.5642100000000001</c:v>
                </c:pt>
                <c:pt idx="1273">
                  <c:v>1.84511</c:v>
                </c:pt>
                <c:pt idx="1274">
                  <c:v>2.1612</c:v>
                </c:pt>
                <c:pt idx="1275">
                  <c:v>2.7019200000000012</c:v>
                </c:pt>
                <c:pt idx="1276">
                  <c:v>3.2768099999999967</c:v>
                </c:pt>
                <c:pt idx="1277">
                  <c:v>3.850079999999994</c:v>
                </c:pt>
                <c:pt idx="1278">
                  <c:v>4.3955099999999865</c:v>
                </c:pt>
                <c:pt idx="1279">
                  <c:v>4.7240999999999946</c:v>
                </c:pt>
                <c:pt idx="1280">
                  <c:v>4.8951799999999865</c:v>
                </c:pt>
                <c:pt idx="1281">
                  <c:v>4.9555899999999946</c:v>
                </c:pt>
                <c:pt idx="1282">
                  <c:v>4.8848399999999845</c:v>
                </c:pt>
                <c:pt idx="1283">
                  <c:v>4.6319699999999999</c:v>
                </c:pt>
                <c:pt idx="1284">
                  <c:v>4.2397200000000117</c:v>
                </c:pt>
                <c:pt idx="1285">
                  <c:v>3.6655300000000053</c:v>
                </c:pt>
                <c:pt idx="1286">
                  <c:v>3.0079200000000053</c:v>
                </c:pt>
                <c:pt idx="1287">
                  <c:v>2.4166699999999861</c:v>
                </c:pt>
                <c:pt idx="1288">
                  <c:v>1.99769</c:v>
                </c:pt>
                <c:pt idx="1289">
                  <c:v>1.7498699999999974</c:v>
                </c:pt>
                <c:pt idx="1290">
                  <c:v>1.52898</c:v>
                </c:pt>
                <c:pt idx="1291">
                  <c:v>1.3419199999999998</c:v>
                </c:pt>
                <c:pt idx="1292">
                  <c:v>1.2023899999999998</c:v>
                </c:pt>
                <c:pt idx="1293">
                  <c:v>1.1107899999999999</c:v>
                </c:pt>
                <c:pt idx="1294">
                  <c:v>1.02216</c:v>
                </c:pt>
                <c:pt idx="1295">
                  <c:v>0.91505000000000003</c:v>
                </c:pt>
                <c:pt idx="1296">
                  <c:v>0.87209400000000181</c:v>
                </c:pt>
                <c:pt idx="1297">
                  <c:v>0.86076500000000156</c:v>
                </c:pt>
                <c:pt idx="1298">
                  <c:v>0.82152800000000004</c:v>
                </c:pt>
                <c:pt idx="1299">
                  <c:v>0.77091500000000068</c:v>
                </c:pt>
                <c:pt idx="1300">
                  <c:v>0.77735700000000052</c:v>
                </c:pt>
                <c:pt idx="1301">
                  <c:v>0.7018750000000018</c:v>
                </c:pt>
                <c:pt idx="1302">
                  <c:v>0.6817030000000015</c:v>
                </c:pt>
                <c:pt idx="1303">
                  <c:v>0.69567000000000156</c:v>
                </c:pt>
                <c:pt idx="1304">
                  <c:v>0.67593700000000057</c:v>
                </c:pt>
                <c:pt idx="1305">
                  <c:v>0.67933700000000052</c:v>
                </c:pt>
                <c:pt idx="1306">
                  <c:v>0.68876000000000004</c:v>
                </c:pt>
                <c:pt idx="1307">
                  <c:v>0.68593900000000152</c:v>
                </c:pt>
                <c:pt idx="1308">
                  <c:v>0.69450699999999832</c:v>
                </c:pt>
                <c:pt idx="1309">
                  <c:v>0.64675400000000283</c:v>
                </c:pt>
                <c:pt idx="1310">
                  <c:v>0.68040199999999951</c:v>
                </c:pt>
                <c:pt idx="1311">
                  <c:v>0.64345100000000055</c:v>
                </c:pt>
                <c:pt idx="1312">
                  <c:v>0.65923700000000052</c:v>
                </c:pt>
                <c:pt idx="1313">
                  <c:v>0.6181760000000005</c:v>
                </c:pt>
                <c:pt idx="1314">
                  <c:v>0.64543600000000001</c:v>
                </c:pt>
                <c:pt idx="1315">
                  <c:v>0.64658000000000004</c:v>
                </c:pt>
                <c:pt idx="1316">
                  <c:v>0.65953400000000051</c:v>
                </c:pt>
                <c:pt idx="1317">
                  <c:v>0.62196000000000051</c:v>
                </c:pt>
                <c:pt idx="1318">
                  <c:v>0.6325770000000005</c:v>
                </c:pt>
                <c:pt idx="1319">
                  <c:v>0.63168600000000052</c:v>
                </c:pt>
                <c:pt idx="1320">
                  <c:v>0.62637300000000051</c:v>
                </c:pt>
                <c:pt idx="1321">
                  <c:v>0.62613000000000052</c:v>
                </c:pt>
                <c:pt idx="1322">
                  <c:v>0.62668400000000168</c:v>
                </c:pt>
                <c:pt idx="1323">
                  <c:v>0.67256800000000005</c:v>
                </c:pt>
                <c:pt idx="1324">
                  <c:v>0.63035900000000056</c:v>
                </c:pt>
                <c:pt idx="1325">
                  <c:v>0.62985200000000052</c:v>
                </c:pt>
                <c:pt idx="1326">
                  <c:v>0.63758500000000051</c:v>
                </c:pt>
                <c:pt idx="1327">
                  <c:v>0.64882700000000182</c:v>
                </c:pt>
                <c:pt idx="1328">
                  <c:v>0.64861300000000055</c:v>
                </c:pt>
                <c:pt idx="1329">
                  <c:v>0.64252300000000051</c:v>
                </c:pt>
                <c:pt idx="1330">
                  <c:v>0.6578790000000031</c:v>
                </c:pt>
                <c:pt idx="1331">
                  <c:v>0.65628800000000054</c:v>
                </c:pt>
                <c:pt idx="1332">
                  <c:v>0.70749200000000001</c:v>
                </c:pt>
                <c:pt idx="1333">
                  <c:v>0.66955100000000056</c:v>
                </c:pt>
                <c:pt idx="1334">
                  <c:v>0.71281700000000003</c:v>
                </c:pt>
                <c:pt idx="1335">
                  <c:v>0.71388900000000055</c:v>
                </c:pt>
                <c:pt idx="1336">
                  <c:v>0.74229900000000182</c:v>
                </c:pt>
                <c:pt idx="1337">
                  <c:v>0.75257200000000002</c:v>
                </c:pt>
                <c:pt idx="1338">
                  <c:v>0.77774600000000182</c:v>
                </c:pt>
                <c:pt idx="1339">
                  <c:v>0.8233510000000005</c:v>
                </c:pt>
                <c:pt idx="1340">
                  <c:v>0.854433</c:v>
                </c:pt>
                <c:pt idx="1341">
                  <c:v>0.89680199999999999</c:v>
                </c:pt>
                <c:pt idx="1342">
                  <c:v>0.98710599999999959</c:v>
                </c:pt>
                <c:pt idx="1343">
                  <c:v>1.07385</c:v>
                </c:pt>
                <c:pt idx="1344">
                  <c:v>1.1887400000000001</c:v>
                </c:pt>
                <c:pt idx="1345">
                  <c:v>1.2648699999999968</c:v>
                </c:pt>
                <c:pt idx="1346">
                  <c:v>1.4793199999999969</c:v>
                </c:pt>
                <c:pt idx="1347">
                  <c:v>1.7355499999999977</c:v>
                </c:pt>
                <c:pt idx="1348">
                  <c:v>2.0655700000000001</c:v>
                </c:pt>
                <c:pt idx="1349">
                  <c:v>2.52102</c:v>
                </c:pt>
                <c:pt idx="1350">
                  <c:v>3.1249500000000001</c:v>
                </c:pt>
                <c:pt idx="1351">
                  <c:v>3.75386</c:v>
                </c:pt>
                <c:pt idx="1352">
                  <c:v>4.25502</c:v>
                </c:pt>
                <c:pt idx="1353">
                  <c:v>4.6007999999999987</c:v>
                </c:pt>
                <c:pt idx="1354">
                  <c:v>4.7693500000000002</c:v>
                </c:pt>
                <c:pt idx="1355">
                  <c:v>4.8053799999999987</c:v>
                </c:pt>
                <c:pt idx="1356">
                  <c:v>4.6859799999999865</c:v>
                </c:pt>
                <c:pt idx="1357">
                  <c:v>4.3756400000000024</c:v>
                </c:pt>
                <c:pt idx="1358">
                  <c:v>3.8841100000000002</c:v>
                </c:pt>
                <c:pt idx="1359">
                  <c:v>3.3077200000000002</c:v>
                </c:pt>
                <c:pt idx="1360">
                  <c:v>2.7031800000000059</c:v>
                </c:pt>
                <c:pt idx="1361">
                  <c:v>2.14527</c:v>
                </c:pt>
                <c:pt idx="1362">
                  <c:v>1.7828199999999998</c:v>
                </c:pt>
                <c:pt idx="1363">
                  <c:v>1.51864</c:v>
                </c:pt>
                <c:pt idx="1364">
                  <c:v>1.3087599999999999</c:v>
                </c:pt>
                <c:pt idx="1365">
                  <c:v>1.1877599999999999</c:v>
                </c:pt>
                <c:pt idx="1366">
                  <c:v>1.06464</c:v>
                </c:pt>
                <c:pt idx="1367">
                  <c:v>0.94452100000000005</c:v>
                </c:pt>
                <c:pt idx="1368">
                  <c:v>0.87677100000000285</c:v>
                </c:pt>
                <c:pt idx="1369">
                  <c:v>0.85370900000000283</c:v>
                </c:pt>
                <c:pt idx="1370">
                  <c:v>0.80989400000000156</c:v>
                </c:pt>
                <c:pt idx="1371">
                  <c:v>0.75503500000000157</c:v>
                </c:pt>
                <c:pt idx="1372">
                  <c:v>0.70679700000000056</c:v>
                </c:pt>
                <c:pt idx="1373">
                  <c:v>0.72467200000000054</c:v>
                </c:pt>
                <c:pt idx="1374">
                  <c:v>0.66766000000000181</c:v>
                </c:pt>
                <c:pt idx="1375">
                  <c:v>0.64346599999999998</c:v>
                </c:pt>
                <c:pt idx="1376">
                  <c:v>0.63391700000000051</c:v>
                </c:pt>
                <c:pt idx="1377">
                  <c:v>0.59169500000000153</c:v>
                </c:pt>
                <c:pt idx="1378">
                  <c:v>0.5992959999999995</c:v>
                </c:pt>
                <c:pt idx="1379">
                  <c:v>0.60986000000000051</c:v>
                </c:pt>
                <c:pt idx="1380">
                  <c:v>0.59163900000000003</c:v>
                </c:pt>
                <c:pt idx="1381">
                  <c:v>0.60955599999999999</c:v>
                </c:pt>
                <c:pt idx="1382">
                  <c:v>0.59403099999999942</c:v>
                </c:pt>
                <c:pt idx="1383">
                  <c:v>0.5652510000000005</c:v>
                </c:pt>
                <c:pt idx="1384">
                  <c:v>0.57503500000000152</c:v>
                </c:pt>
                <c:pt idx="1385">
                  <c:v>0.57751199999999958</c:v>
                </c:pt>
                <c:pt idx="1386">
                  <c:v>0.61564300000000283</c:v>
                </c:pt>
                <c:pt idx="1387">
                  <c:v>0.57575500000000168</c:v>
                </c:pt>
                <c:pt idx="1388">
                  <c:v>0.56372700000000153</c:v>
                </c:pt>
                <c:pt idx="1389">
                  <c:v>0.58350999999999831</c:v>
                </c:pt>
                <c:pt idx="1390">
                  <c:v>0.57957999999999998</c:v>
                </c:pt>
                <c:pt idx="1391">
                  <c:v>0.59065299999999943</c:v>
                </c:pt>
                <c:pt idx="1392">
                  <c:v>0.60266800000000054</c:v>
                </c:pt>
                <c:pt idx="1393">
                  <c:v>0.58973599999999959</c:v>
                </c:pt>
                <c:pt idx="1394">
                  <c:v>0.56835599999999997</c:v>
                </c:pt>
                <c:pt idx="1395">
                  <c:v>0.56889400000000157</c:v>
                </c:pt>
                <c:pt idx="1396">
                  <c:v>0.59071199999999957</c:v>
                </c:pt>
                <c:pt idx="1397">
                  <c:v>0.54149900000000051</c:v>
                </c:pt>
                <c:pt idx="1398">
                  <c:v>0.5657440000000018</c:v>
                </c:pt>
                <c:pt idx="1399">
                  <c:v>0.59040399999999815</c:v>
                </c:pt>
                <c:pt idx="1400">
                  <c:v>0.60229200000000005</c:v>
                </c:pt>
                <c:pt idx="1401">
                  <c:v>0.59902500000000003</c:v>
                </c:pt>
                <c:pt idx="1402">
                  <c:v>0.63736500000000051</c:v>
                </c:pt>
                <c:pt idx="1403">
                  <c:v>0.58165299999999942</c:v>
                </c:pt>
                <c:pt idx="1404">
                  <c:v>0.59629900000000002</c:v>
                </c:pt>
                <c:pt idx="1405">
                  <c:v>0.60674800000000284</c:v>
                </c:pt>
                <c:pt idx="1406">
                  <c:v>0.62389000000000283</c:v>
                </c:pt>
                <c:pt idx="1407">
                  <c:v>0.63718300000000005</c:v>
                </c:pt>
                <c:pt idx="1408">
                  <c:v>0.63758700000000001</c:v>
                </c:pt>
                <c:pt idx="1409">
                  <c:v>0.65143800000000052</c:v>
                </c:pt>
                <c:pt idx="1410">
                  <c:v>0.67615800000000181</c:v>
                </c:pt>
                <c:pt idx="1411">
                  <c:v>0.67088300000000056</c:v>
                </c:pt>
                <c:pt idx="1412">
                  <c:v>0.72354200000000002</c:v>
                </c:pt>
                <c:pt idx="1413">
                  <c:v>0.74742000000000053</c:v>
                </c:pt>
                <c:pt idx="1414">
                  <c:v>0.79000800000000004</c:v>
                </c:pt>
                <c:pt idx="1415">
                  <c:v>0.82199500000000181</c:v>
                </c:pt>
                <c:pt idx="1416">
                  <c:v>0.91803699999999955</c:v>
                </c:pt>
                <c:pt idx="1417">
                  <c:v>0.9853419999999985</c:v>
                </c:pt>
                <c:pt idx="1418">
                  <c:v>1.0882400000000001</c:v>
                </c:pt>
                <c:pt idx="1419">
                  <c:v>1.1885800000000031</c:v>
                </c:pt>
                <c:pt idx="1420">
                  <c:v>1.34178</c:v>
                </c:pt>
                <c:pt idx="1421">
                  <c:v>1.5811599999999999</c:v>
                </c:pt>
                <c:pt idx="1422">
                  <c:v>1.9319199999999999</c:v>
                </c:pt>
                <c:pt idx="1423">
                  <c:v>2.3399699999999917</c:v>
                </c:pt>
                <c:pt idx="1424">
                  <c:v>2.9158299999999939</c:v>
                </c:pt>
                <c:pt idx="1425">
                  <c:v>3.48814</c:v>
                </c:pt>
                <c:pt idx="1426">
                  <c:v>3.9120899999999916</c:v>
                </c:pt>
                <c:pt idx="1427">
                  <c:v>4.1998999999999986</c:v>
                </c:pt>
                <c:pt idx="1428">
                  <c:v>4.2930700000000002</c:v>
                </c:pt>
                <c:pt idx="1429">
                  <c:v>4.3615699999999986</c:v>
                </c:pt>
                <c:pt idx="1430">
                  <c:v>4.2215400000000001</c:v>
                </c:pt>
                <c:pt idx="1431">
                  <c:v>3.9517499999999917</c:v>
                </c:pt>
                <c:pt idx="1432">
                  <c:v>3.46475</c:v>
                </c:pt>
                <c:pt idx="1433">
                  <c:v>2.9008599999999967</c:v>
                </c:pt>
                <c:pt idx="1434">
                  <c:v>2.3850899999999977</c:v>
                </c:pt>
                <c:pt idx="1435">
                  <c:v>1.88757</c:v>
                </c:pt>
                <c:pt idx="1436">
                  <c:v>1.5677999999999954</c:v>
                </c:pt>
                <c:pt idx="1437">
                  <c:v>1.3623800000000001</c:v>
                </c:pt>
                <c:pt idx="1438">
                  <c:v>1.1493500000000001</c:v>
                </c:pt>
                <c:pt idx="1439">
                  <c:v>1.0233599999999998</c:v>
                </c:pt>
                <c:pt idx="1440">
                  <c:v>0.91871599999999998</c:v>
                </c:pt>
                <c:pt idx="1441">
                  <c:v>0.82406599999999997</c:v>
                </c:pt>
                <c:pt idx="1442">
                  <c:v>0.78263100000000052</c:v>
                </c:pt>
                <c:pt idx="1443">
                  <c:v>0.68219600000000002</c:v>
                </c:pt>
                <c:pt idx="1444">
                  <c:v>0.68021299999999818</c:v>
                </c:pt>
                <c:pt idx="1445">
                  <c:v>0.61916400000000005</c:v>
                </c:pt>
                <c:pt idx="1446">
                  <c:v>0.60302500000000181</c:v>
                </c:pt>
                <c:pt idx="1447">
                  <c:v>0.58609800000000001</c:v>
                </c:pt>
                <c:pt idx="1448">
                  <c:v>0.57818599999999998</c:v>
                </c:pt>
                <c:pt idx="1449">
                  <c:v>0.5787050000000018</c:v>
                </c:pt>
                <c:pt idx="1450">
                  <c:v>0.54949599999999998</c:v>
                </c:pt>
                <c:pt idx="1451">
                  <c:v>0.53642999999999996</c:v>
                </c:pt>
                <c:pt idx="1452">
                  <c:v>0.56423900000000005</c:v>
                </c:pt>
                <c:pt idx="1453">
                  <c:v>0.54525699999999955</c:v>
                </c:pt>
                <c:pt idx="1454">
                  <c:v>0.514656</c:v>
                </c:pt>
                <c:pt idx="1455">
                  <c:v>0.48321000000000008</c:v>
                </c:pt>
                <c:pt idx="1456">
                  <c:v>0.45694200000000001</c:v>
                </c:pt>
                <c:pt idx="1457">
                  <c:v>0.46958100000000008</c:v>
                </c:pt>
                <c:pt idx="1458">
                  <c:v>0.51158099999999818</c:v>
                </c:pt>
                <c:pt idx="1459">
                  <c:v>0.48012700000000008</c:v>
                </c:pt>
                <c:pt idx="1460">
                  <c:v>0.47332700000000028</c:v>
                </c:pt>
                <c:pt idx="1461">
                  <c:v>0.4712900000000001</c:v>
                </c:pt>
                <c:pt idx="1462">
                  <c:v>0.47791600000000034</c:v>
                </c:pt>
                <c:pt idx="1463">
                  <c:v>0.45393</c:v>
                </c:pt>
                <c:pt idx="1464">
                  <c:v>0.47388600000000042</c:v>
                </c:pt>
                <c:pt idx="1465">
                  <c:v>0.492234</c:v>
                </c:pt>
                <c:pt idx="1466">
                  <c:v>0.45836300000000002</c:v>
                </c:pt>
                <c:pt idx="1467">
                  <c:v>0.48383800000000027</c:v>
                </c:pt>
                <c:pt idx="1468">
                  <c:v>0.48212300000000002</c:v>
                </c:pt>
                <c:pt idx="1469">
                  <c:v>0.47805800000000026</c:v>
                </c:pt>
                <c:pt idx="1470">
                  <c:v>0.49234200000000028</c:v>
                </c:pt>
                <c:pt idx="1471">
                  <c:v>0.48832400000000042</c:v>
                </c:pt>
                <c:pt idx="1472">
                  <c:v>0.46426200000000001</c:v>
                </c:pt>
                <c:pt idx="1473">
                  <c:v>0.47217700000000001</c:v>
                </c:pt>
                <c:pt idx="1474">
                  <c:v>0.49847900000000034</c:v>
                </c:pt>
                <c:pt idx="1475">
                  <c:v>0.49844100000000002</c:v>
                </c:pt>
                <c:pt idx="1476">
                  <c:v>0.51814000000000004</c:v>
                </c:pt>
                <c:pt idx="1477">
                  <c:v>0.47434900000000002</c:v>
                </c:pt>
                <c:pt idx="1478">
                  <c:v>0.50614199999999998</c:v>
                </c:pt>
                <c:pt idx="1479">
                  <c:v>0.51226899999999831</c:v>
                </c:pt>
                <c:pt idx="1480">
                  <c:v>0.51627999999999996</c:v>
                </c:pt>
                <c:pt idx="1481">
                  <c:v>0.52634700000000001</c:v>
                </c:pt>
                <c:pt idx="1482">
                  <c:v>0.56815300000000002</c:v>
                </c:pt>
                <c:pt idx="1483">
                  <c:v>0.53531299999999715</c:v>
                </c:pt>
                <c:pt idx="1484">
                  <c:v>0.55387000000000153</c:v>
                </c:pt>
                <c:pt idx="1485">
                  <c:v>0.58589599999999997</c:v>
                </c:pt>
                <c:pt idx="1486">
                  <c:v>0.62451100000000004</c:v>
                </c:pt>
                <c:pt idx="1487">
                  <c:v>0.64061900000000283</c:v>
                </c:pt>
                <c:pt idx="1488">
                  <c:v>0.65128100000000055</c:v>
                </c:pt>
                <c:pt idx="1489">
                  <c:v>0.70645999999999998</c:v>
                </c:pt>
                <c:pt idx="1490">
                  <c:v>0.79681599999999997</c:v>
                </c:pt>
                <c:pt idx="1491">
                  <c:v>0.83229400000000053</c:v>
                </c:pt>
                <c:pt idx="1492">
                  <c:v>0.90699000000000052</c:v>
                </c:pt>
                <c:pt idx="1493">
                  <c:v>1.0555399999999968</c:v>
                </c:pt>
                <c:pt idx="1494">
                  <c:v>1.2287299999999954</c:v>
                </c:pt>
                <c:pt idx="1495">
                  <c:v>1.4561199999999999</c:v>
                </c:pt>
                <c:pt idx="1496">
                  <c:v>1.8109299999999968</c:v>
                </c:pt>
                <c:pt idx="1497">
                  <c:v>2.2683600000000053</c:v>
                </c:pt>
                <c:pt idx="1498">
                  <c:v>2.8645700000000001</c:v>
                </c:pt>
                <c:pt idx="1499">
                  <c:v>3.3527699999999916</c:v>
                </c:pt>
                <c:pt idx="1500">
                  <c:v>3.7697800000000012</c:v>
                </c:pt>
                <c:pt idx="1501">
                  <c:v>3.9811300000000012</c:v>
                </c:pt>
                <c:pt idx="1502">
                  <c:v>4.03857</c:v>
                </c:pt>
                <c:pt idx="1503">
                  <c:v>4.0502900000000004</c:v>
                </c:pt>
                <c:pt idx="1504">
                  <c:v>3.9331100000000001</c:v>
                </c:pt>
                <c:pt idx="1505">
                  <c:v>3.56602</c:v>
                </c:pt>
                <c:pt idx="1506">
                  <c:v>3.0937900000000012</c:v>
                </c:pt>
                <c:pt idx="1507">
                  <c:v>2.6177700000000002</c:v>
                </c:pt>
                <c:pt idx="1508">
                  <c:v>2.0844399999999998</c:v>
                </c:pt>
                <c:pt idx="1509">
                  <c:v>1.6610199999999999</c:v>
                </c:pt>
                <c:pt idx="1510">
                  <c:v>1.3366400000000001</c:v>
                </c:pt>
                <c:pt idx="1511">
                  <c:v>1.1654</c:v>
                </c:pt>
                <c:pt idx="1512">
                  <c:v>1.0459499999999968</c:v>
                </c:pt>
                <c:pt idx="1513">
                  <c:v>0.85598900000000055</c:v>
                </c:pt>
                <c:pt idx="1514">
                  <c:v>0.8090310000000005</c:v>
                </c:pt>
                <c:pt idx="1515">
                  <c:v>0.74876400000000054</c:v>
                </c:pt>
                <c:pt idx="1516">
                  <c:v>0.67867900000000325</c:v>
                </c:pt>
                <c:pt idx="1517">
                  <c:v>0.65508000000000055</c:v>
                </c:pt>
                <c:pt idx="1518">
                  <c:v>0.63848300000000002</c:v>
                </c:pt>
                <c:pt idx="1519">
                  <c:v>0.61087700000000056</c:v>
                </c:pt>
                <c:pt idx="1520">
                  <c:v>0.63569200000000181</c:v>
                </c:pt>
                <c:pt idx="1521">
                  <c:v>0.54719300000000004</c:v>
                </c:pt>
                <c:pt idx="1522">
                  <c:v>0.54997100000000154</c:v>
                </c:pt>
                <c:pt idx="1523">
                  <c:v>0.54573400000000005</c:v>
                </c:pt>
                <c:pt idx="1524">
                  <c:v>0.4993480000000004</c:v>
                </c:pt>
                <c:pt idx="1525">
                  <c:v>0.501946</c:v>
                </c:pt>
                <c:pt idx="1526">
                  <c:v>0.50283500000000003</c:v>
                </c:pt>
                <c:pt idx="1527">
                  <c:v>0.47293500000000011</c:v>
                </c:pt>
                <c:pt idx="1528">
                  <c:v>0.46702400000000027</c:v>
                </c:pt>
                <c:pt idx="1529">
                  <c:v>0.47289400000000026</c:v>
                </c:pt>
                <c:pt idx="1530">
                  <c:v>0.44283100000000003</c:v>
                </c:pt>
                <c:pt idx="1531">
                  <c:v>0.46809000000000001</c:v>
                </c:pt>
                <c:pt idx="1532">
                  <c:v>0.43406600000000034</c:v>
                </c:pt>
                <c:pt idx="1533">
                  <c:v>0.3927220000000004</c:v>
                </c:pt>
                <c:pt idx="1534">
                  <c:v>0.42856300000000008</c:v>
                </c:pt>
                <c:pt idx="1535">
                  <c:v>0.44995400000000002</c:v>
                </c:pt>
                <c:pt idx="1536">
                  <c:v>0.44650100000000004</c:v>
                </c:pt>
                <c:pt idx="1537">
                  <c:v>0.43687200000000043</c:v>
                </c:pt>
                <c:pt idx="1538">
                  <c:v>0.45622800000000002</c:v>
                </c:pt>
                <c:pt idx="1539">
                  <c:v>0.43216200000000027</c:v>
                </c:pt>
                <c:pt idx="1540">
                  <c:v>0.43488800000000155</c:v>
                </c:pt>
                <c:pt idx="1541">
                  <c:v>0.42347000000000035</c:v>
                </c:pt>
                <c:pt idx="1542">
                  <c:v>0.43218800000000041</c:v>
                </c:pt>
                <c:pt idx="1543">
                  <c:v>0.424649</c:v>
                </c:pt>
                <c:pt idx="1544">
                  <c:v>0.41548300000000027</c:v>
                </c:pt>
                <c:pt idx="1545">
                  <c:v>0.43034800000000034</c:v>
                </c:pt>
                <c:pt idx="1546">
                  <c:v>0.43208500000000027</c:v>
                </c:pt>
                <c:pt idx="1547">
                  <c:v>0.42629100000000003</c:v>
                </c:pt>
                <c:pt idx="1548">
                  <c:v>0.45918100000000001</c:v>
                </c:pt>
                <c:pt idx="1549">
                  <c:v>0.43230700000000027</c:v>
                </c:pt>
                <c:pt idx="1550">
                  <c:v>0.42317500000000002</c:v>
                </c:pt>
                <c:pt idx="1551">
                  <c:v>0.45103299999999996</c:v>
                </c:pt>
                <c:pt idx="1552">
                  <c:v>0.41817800000000027</c:v>
                </c:pt>
                <c:pt idx="1553">
                  <c:v>0.44292300000000001</c:v>
                </c:pt>
                <c:pt idx="1554">
                  <c:v>0.46848700000000026</c:v>
                </c:pt>
                <c:pt idx="1555">
                  <c:v>0.47510000000000002</c:v>
                </c:pt>
                <c:pt idx="1556">
                  <c:v>0.47781900000000027</c:v>
                </c:pt>
                <c:pt idx="1557">
                  <c:v>0.46624400000000005</c:v>
                </c:pt>
                <c:pt idx="1558">
                  <c:v>0.48193400000000008</c:v>
                </c:pt>
                <c:pt idx="1559">
                  <c:v>0.5159319999999985</c:v>
                </c:pt>
                <c:pt idx="1560">
                  <c:v>0.541736</c:v>
                </c:pt>
                <c:pt idx="1561">
                  <c:v>0.56415199999999999</c:v>
                </c:pt>
                <c:pt idx="1562">
                  <c:v>0.59511099999999817</c:v>
                </c:pt>
                <c:pt idx="1563">
                  <c:v>0.59745299999999812</c:v>
                </c:pt>
                <c:pt idx="1564">
                  <c:v>0.68365200000000004</c:v>
                </c:pt>
                <c:pt idx="1565">
                  <c:v>0.72795300000000052</c:v>
                </c:pt>
                <c:pt idx="1566">
                  <c:v>0.80881500000000051</c:v>
                </c:pt>
                <c:pt idx="1567">
                  <c:v>0.95305200000000001</c:v>
                </c:pt>
                <c:pt idx="1568">
                  <c:v>1.0949899999999999</c:v>
                </c:pt>
                <c:pt idx="1569">
                  <c:v>1.32331</c:v>
                </c:pt>
                <c:pt idx="1570">
                  <c:v>1.6484700000000001</c:v>
                </c:pt>
                <c:pt idx="1571">
                  <c:v>2.1577200000000012</c:v>
                </c:pt>
                <c:pt idx="1572">
                  <c:v>2.6285900000000053</c:v>
                </c:pt>
                <c:pt idx="1573">
                  <c:v>3.1159599999999967</c:v>
                </c:pt>
                <c:pt idx="1574">
                  <c:v>3.471829999999994</c:v>
                </c:pt>
                <c:pt idx="1575">
                  <c:v>3.6068099999999967</c:v>
                </c:pt>
                <c:pt idx="1576">
                  <c:v>3.7015000000000002</c:v>
                </c:pt>
                <c:pt idx="1577">
                  <c:v>3.6047700000000011</c:v>
                </c:pt>
                <c:pt idx="1578">
                  <c:v>3.4822099999999967</c:v>
                </c:pt>
                <c:pt idx="1579">
                  <c:v>3.1455300000000053</c:v>
                </c:pt>
                <c:pt idx="1580">
                  <c:v>2.7027100000000002</c:v>
                </c:pt>
                <c:pt idx="1581">
                  <c:v>2.1896300000000002</c:v>
                </c:pt>
                <c:pt idx="1582">
                  <c:v>1.6759199999999999</c:v>
                </c:pt>
                <c:pt idx="1583">
                  <c:v>1.37256</c:v>
                </c:pt>
                <c:pt idx="1584">
                  <c:v>1.09646</c:v>
                </c:pt>
                <c:pt idx="1585">
                  <c:v>0.93475900000000156</c:v>
                </c:pt>
                <c:pt idx="1586">
                  <c:v>0.76934200000000053</c:v>
                </c:pt>
                <c:pt idx="1587">
                  <c:v>0.70895600000000003</c:v>
                </c:pt>
                <c:pt idx="1588">
                  <c:v>0.68092900000000156</c:v>
                </c:pt>
                <c:pt idx="1589">
                  <c:v>0.56365300000000151</c:v>
                </c:pt>
                <c:pt idx="1590">
                  <c:v>0.55887500000000156</c:v>
                </c:pt>
                <c:pt idx="1591">
                  <c:v>0.53615900000000005</c:v>
                </c:pt>
                <c:pt idx="1592">
                  <c:v>0.46406700000000001</c:v>
                </c:pt>
                <c:pt idx="1593">
                  <c:v>0.44573899999999994</c:v>
                </c:pt>
                <c:pt idx="1594">
                  <c:v>0.41685900000000026</c:v>
                </c:pt>
                <c:pt idx="1595">
                  <c:v>0.45299700000000004</c:v>
                </c:pt>
                <c:pt idx="1596">
                  <c:v>0.40738100000000027</c:v>
                </c:pt>
                <c:pt idx="1597">
                  <c:v>0.37800900000000026</c:v>
                </c:pt>
                <c:pt idx="1598">
                  <c:v>0.39910800000000041</c:v>
                </c:pt>
                <c:pt idx="1599">
                  <c:v>0.43170400000000025</c:v>
                </c:pt>
                <c:pt idx="1600">
                  <c:v>0.38794300000000026</c:v>
                </c:pt>
                <c:pt idx="1601">
                  <c:v>0.36861600000000028</c:v>
                </c:pt>
                <c:pt idx="1602">
                  <c:v>0.41497400000000034</c:v>
                </c:pt>
                <c:pt idx="1603">
                  <c:v>0.37952400000000042</c:v>
                </c:pt>
                <c:pt idx="1604">
                  <c:v>0.39018900000000034</c:v>
                </c:pt>
                <c:pt idx="1605">
                  <c:v>0.39709800000000034</c:v>
                </c:pt>
                <c:pt idx="1606">
                  <c:v>0.35247000000000034</c:v>
                </c:pt>
                <c:pt idx="1607">
                  <c:v>0.37421600000000027</c:v>
                </c:pt>
                <c:pt idx="1608">
                  <c:v>0.37825500000000001</c:v>
                </c:pt>
                <c:pt idx="1609">
                  <c:v>0.33848000000000156</c:v>
                </c:pt>
                <c:pt idx="1610">
                  <c:v>0.32762200000000041</c:v>
                </c:pt>
                <c:pt idx="1611">
                  <c:v>0.33632700000000043</c:v>
                </c:pt>
                <c:pt idx="1612">
                  <c:v>0.36344500000000002</c:v>
                </c:pt>
                <c:pt idx="1613">
                  <c:v>0.35050000000000026</c:v>
                </c:pt>
                <c:pt idx="1614">
                  <c:v>0.3540950000000001</c:v>
                </c:pt>
                <c:pt idx="1615">
                  <c:v>0.36103000000000002</c:v>
                </c:pt>
                <c:pt idx="1616">
                  <c:v>0.36877900000000002</c:v>
                </c:pt>
                <c:pt idx="1617">
                  <c:v>0.31956800000000041</c:v>
                </c:pt>
                <c:pt idx="1618">
                  <c:v>0.31317800000000034</c:v>
                </c:pt>
                <c:pt idx="1619">
                  <c:v>0.34637300000000026</c:v>
                </c:pt>
                <c:pt idx="1620">
                  <c:v>0.33365600000000034</c:v>
                </c:pt>
                <c:pt idx="1621">
                  <c:v>0.33021200000000034</c:v>
                </c:pt>
                <c:pt idx="1622">
                  <c:v>0.304201</c:v>
                </c:pt>
                <c:pt idx="1623">
                  <c:v>0.30786000000000041</c:v>
                </c:pt>
                <c:pt idx="1624">
                  <c:v>0.32662200000000041</c:v>
                </c:pt>
                <c:pt idx="1625">
                  <c:v>0.33843900000000027</c:v>
                </c:pt>
                <c:pt idx="1626">
                  <c:v>0.34792600000000035</c:v>
                </c:pt>
                <c:pt idx="1627">
                  <c:v>0.31190900000000027</c:v>
                </c:pt>
                <c:pt idx="1628">
                  <c:v>0.32176800000000028</c:v>
                </c:pt>
                <c:pt idx="1629">
                  <c:v>0.34329299999999996</c:v>
                </c:pt>
                <c:pt idx="1630">
                  <c:v>0.36963400000000002</c:v>
                </c:pt>
                <c:pt idx="1631">
                  <c:v>0.36988900000000041</c:v>
                </c:pt>
                <c:pt idx="1632">
                  <c:v>0.36158800000000041</c:v>
                </c:pt>
                <c:pt idx="1633">
                  <c:v>0.39241500000000035</c:v>
                </c:pt>
                <c:pt idx="1634">
                  <c:v>0.40353600000000001</c:v>
                </c:pt>
                <c:pt idx="1635">
                  <c:v>0.40540500000000002</c:v>
                </c:pt>
                <c:pt idx="1636">
                  <c:v>0.40848700000000027</c:v>
                </c:pt>
                <c:pt idx="1637">
                  <c:v>0.45269400000000004</c:v>
                </c:pt>
                <c:pt idx="1638">
                  <c:v>0.47663800000000001</c:v>
                </c:pt>
                <c:pt idx="1639">
                  <c:v>0.55465200000000003</c:v>
                </c:pt>
                <c:pt idx="1640">
                  <c:v>0.6109010000000018</c:v>
                </c:pt>
                <c:pt idx="1641">
                  <c:v>0.7288560000000005</c:v>
                </c:pt>
                <c:pt idx="1642">
                  <c:v>0.83832400000000051</c:v>
                </c:pt>
                <c:pt idx="1643">
                  <c:v>1.02078</c:v>
                </c:pt>
                <c:pt idx="1644">
                  <c:v>1.31471</c:v>
                </c:pt>
                <c:pt idx="1645">
                  <c:v>1.73647</c:v>
                </c:pt>
                <c:pt idx="1646">
                  <c:v>2.08195</c:v>
                </c:pt>
                <c:pt idx="1647">
                  <c:v>2.3877200000000012</c:v>
                </c:pt>
                <c:pt idx="1648">
                  <c:v>2.5803700000000012</c:v>
                </c:pt>
                <c:pt idx="1649">
                  <c:v>2.6883000000000012</c:v>
                </c:pt>
                <c:pt idx="1650">
                  <c:v>2.6743999999999999</c:v>
                </c:pt>
                <c:pt idx="1651">
                  <c:v>2.6785700000000001</c:v>
                </c:pt>
                <c:pt idx="1652">
                  <c:v>2.4689300000000012</c:v>
                </c:pt>
                <c:pt idx="1653">
                  <c:v>2.11748</c:v>
                </c:pt>
                <c:pt idx="1654">
                  <c:v>1.7456299999999954</c:v>
                </c:pt>
                <c:pt idx="1655">
                  <c:v>1.3451299999999968</c:v>
                </c:pt>
                <c:pt idx="1656">
                  <c:v>0.99426499999999718</c:v>
                </c:pt>
                <c:pt idx="1657">
                  <c:v>0.78967200000000004</c:v>
                </c:pt>
                <c:pt idx="1658">
                  <c:v>0.5938059999999995</c:v>
                </c:pt>
                <c:pt idx="1659">
                  <c:v>0.53087400000000151</c:v>
                </c:pt>
                <c:pt idx="1660">
                  <c:v>0.38767800000000041</c:v>
                </c:pt>
                <c:pt idx="1661">
                  <c:v>0.33660000000000034</c:v>
                </c:pt>
                <c:pt idx="1662">
                  <c:v>0.29034700000000002</c:v>
                </c:pt>
                <c:pt idx="1663">
                  <c:v>0.25305900000000003</c:v>
                </c:pt>
                <c:pt idx="1664">
                  <c:v>0.22663</c:v>
                </c:pt>
                <c:pt idx="1665">
                  <c:v>0.197356</c:v>
                </c:pt>
                <c:pt idx="1666">
                  <c:v>0.18426500000000023</c:v>
                </c:pt>
                <c:pt idx="1667">
                  <c:v>0.12434500000000002</c:v>
                </c:pt>
                <c:pt idx="1668">
                  <c:v>0.10868600000000009</c:v>
                </c:pt>
                <c:pt idx="1669">
                  <c:v>7.4597100000000013E-2</c:v>
                </c:pt>
                <c:pt idx="1670">
                  <c:v>6.6529900000000003E-2</c:v>
                </c:pt>
                <c:pt idx="1671">
                  <c:v>8.7468000000000018E-2</c:v>
                </c:pt>
                <c:pt idx="1672">
                  <c:v>6.3528500000000002E-2</c:v>
                </c:pt>
                <c:pt idx="1673">
                  <c:v>6.5673000000000009E-2</c:v>
                </c:pt>
                <c:pt idx="1674">
                  <c:v>0.11759000000000007</c:v>
                </c:pt>
                <c:pt idx="1675">
                  <c:v>8.5071200000000013E-2</c:v>
                </c:pt>
                <c:pt idx="1676">
                  <c:v>9.7495200000000032E-2</c:v>
                </c:pt>
                <c:pt idx="1677">
                  <c:v>0.133606</c:v>
                </c:pt>
                <c:pt idx="1678">
                  <c:v>0.16392700000000004</c:v>
                </c:pt>
                <c:pt idx="1679">
                  <c:v>0.14885400000000001</c:v>
                </c:pt>
                <c:pt idx="1680">
                  <c:v>0.13584800000000014</c:v>
                </c:pt>
                <c:pt idx="1681">
                  <c:v>0.18453700000000017</c:v>
                </c:pt>
                <c:pt idx="1682">
                  <c:v>0.15894000000000028</c:v>
                </c:pt>
                <c:pt idx="1683">
                  <c:v>0.23150300000000001</c:v>
                </c:pt>
                <c:pt idx="1684">
                  <c:v>0.14853900000000017</c:v>
                </c:pt>
                <c:pt idx="1685">
                  <c:v>0.10753000000000007</c:v>
                </c:pt>
                <c:pt idx="1686">
                  <c:v>0.11973900000000007</c:v>
                </c:pt>
                <c:pt idx="1687">
                  <c:v>5.4246500000000003E-2</c:v>
                </c:pt>
                <c:pt idx="1688">
                  <c:v>5.7955600000000024E-2</c:v>
                </c:pt>
                <c:pt idx="1689">
                  <c:v>4.9763400000000173E-2</c:v>
                </c:pt>
                <c:pt idx="1690">
                  <c:v>-1.3941600000000024E-3</c:v>
                </c:pt>
                <c:pt idx="1691">
                  <c:v>2.340890000000001E-2</c:v>
                </c:pt>
                <c:pt idx="1692">
                  <c:v>-2.2861400000000011E-2</c:v>
                </c:pt>
                <c:pt idx="1693">
                  <c:v>-2.5796900000000005E-2</c:v>
                </c:pt>
                <c:pt idx="1694">
                  <c:v>4.7973800000000013E-3</c:v>
                </c:pt>
                <c:pt idx="1695">
                  <c:v>-3.1436100000000036E-2</c:v>
                </c:pt>
                <c:pt idx="1696">
                  <c:v>-2.5009000000000021E-2</c:v>
                </c:pt>
                <c:pt idx="1697">
                  <c:v>-2.9487800000000022E-2</c:v>
                </c:pt>
                <c:pt idx="1698">
                  <c:v>-1.3859100000000003E-2</c:v>
                </c:pt>
                <c:pt idx="1699">
                  <c:v>-3.897850000000003E-3</c:v>
                </c:pt>
                <c:pt idx="1700">
                  <c:v>-1.9067200000000003E-2</c:v>
                </c:pt>
                <c:pt idx="1701">
                  <c:v>-1.5980200000000003E-2</c:v>
                </c:pt>
                <c:pt idx="1702">
                  <c:v>-3.0665300000000027E-2</c:v>
                </c:pt>
                <c:pt idx="1703">
                  <c:v>-3.0621100000000012E-2</c:v>
                </c:pt>
                <c:pt idx="1704">
                  <c:v>-8.5260400000000194E-3</c:v>
                </c:pt>
                <c:pt idx="1705">
                  <c:v>-1.0088000000000002E-3</c:v>
                </c:pt>
                <c:pt idx="1706">
                  <c:v>-1.9526100000000018E-2</c:v>
                </c:pt>
                <c:pt idx="1707">
                  <c:v>-3.9421900000000031E-2</c:v>
                </c:pt>
                <c:pt idx="1708">
                  <c:v>-2.8045500000000011E-2</c:v>
                </c:pt>
                <c:pt idx="1709">
                  <c:v>-2.0917100000000011E-2</c:v>
                </c:pt>
                <c:pt idx="1710">
                  <c:v>-3.7041800000000048E-2</c:v>
                </c:pt>
                <c:pt idx="1711">
                  <c:v>-2.251860000000001E-2</c:v>
                </c:pt>
                <c:pt idx="1712">
                  <c:v>-2.4785300000000027E-2</c:v>
                </c:pt>
                <c:pt idx="1713">
                  <c:v>-3.4747199999999999E-2</c:v>
                </c:pt>
                <c:pt idx="1714">
                  <c:v>-3.4879400000000012E-2</c:v>
                </c:pt>
                <c:pt idx="1715">
                  <c:v>-5.1129599999999983E-2</c:v>
                </c:pt>
                <c:pt idx="1716">
                  <c:v>-4.1764200000000022E-2</c:v>
                </c:pt>
                <c:pt idx="1717">
                  <c:v>-6.1139100000000016E-2</c:v>
                </c:pt>
                <c:pt idx="1718">
                  <c:v>-0.103315</c:v>
                </c:pt>
                <c:pt idx="1719">
                  <c:v>-0.11232200000000002</c:v>
                </c:pt>
                <c:pt idx="1720">
                  <c:v>-9.4832800000000175E-2</c:v>
                </c:pt>
                <c:pt idx="1721">
                  <c:v>-9.4760700000000045E-2</c:v>
                </c:pt>
                <c:pt idx="1722">
                  <c:v>-9.5964500000000216E-2</c:v>
                </c:pt>
                <c:pt idx="1723">
                  <c:v>-8.5480500000000015E-2</c:v>
                </c:pt>
                <c:pt idx="1724">
                  <c:v>-9.8681000000000046E-2</c:v>
                </c:pt>
                <c:pt idx="1725">
                  <c:v>-7.7018400000000153E-2</c:v>
                </c:pt>
                <c:pt idx="1726">
                  <c:v>-6.4082000000000153E-2</c:v>
                </c:pt>
                <c:pt idx="1727">
                  <c:v>-7.8462700000000177E-2</c:v>
                </c:pt>
                <c:pt idx="1728">
                  <c:v>-7.0451100000000003E-2</c:v>
                </c:pt>
                <c:pt idx="1729">
                  <c:v>-5.0887000000000022E-2</c:v>
                </c:pt>
                <c:pt idx="1730">
                  <c:v>-6.8188499999999999E-2</c:v>
                </c:pt>
                <c:pt idx="1731">
                  <c:v>-1.8217900000000002E-2</c:v>
                </c:pt>
                <c:pt idx="1732">
                  <c:v>-2.7115800000000016E-2</c:v>
                </c:pt>
                <c:pt idx="1733">
                  <c:v>-3.2253000000000032E-2</c:v>
                </c:pt>
                <c:pt idx="1734">
                  <c:v>-1.6099100000000005E-2</c:v>
                </c:pt>
                <c:pt idx="1735">
                  <c:v>2.5077500000000026E-3</c:v>
                </c:pt>
                <c:pt idx="1736">
                  <c:v>-2.938990000000001E-2</c:v>
                </c:pt>
                <c:pt idx="1737">
                  <c:v>-3.9823600000000015E-2</c:v>
                </c:pt>
                <c:pt idx="1738">
                  <c:v>-4.0336700000000045E-2</c:v>
                </c:pt>
                <c:pt idx="1739">
                  <c:v>-4.1428000000000006E-2</c:v>
                </c:pt>
                <c:pt idx="1740">
                  <c:v>-4.1473700000000009E-2</c:v>
                </c:pt>
                <c:pt idx="1741">
                  <c:v>-4.2047500000000008E-2</c:v>
                </c:pt>
                <c:pt idx="1742">
                  <c:v>-2.6138200000000011E-2</c:v>
                </c:pt>
                <c:pt idx="1743">
                  <c:v>-7.3805000000000009E-2</c:v>
                </c:pt>
                <c:pt idx="1744">
                  <c:v>-4.2504400000000032E-2</c:v>
                </c:pt>
                <c:pt idx="1745">
                  <c:v>-3.0812900000000018E-2</c:v>
                </c:pt>
                <c:pt idx="1746">
                  <c:v>-1.2747200000000004E-2</c:v>
                </c:pt>
                <c:pt idx="1747">
                  <c:v>-5.5874300000000002E-2</c:v>
                </c:pt>
                <c:pt idx="1748">
                  <c:v>-3.5079800000000036E-2</c:v>
                </c:pt>
                <c:pt idx="1749">
                  <c:v>-4.4365500000000044E-2</c:v>
                </c:pt>
                <c:pt idx="1750">
                  <c:v>-3.6915500000000011E-2</c:v>
                </c:pt>
                <c:pt idx="1751">
                  <c:v>-5.3193900000000023E-2</c:v>
                </c:pt>
                <c:pt idx="1752">
                  <c:v>-5.2511100000000012E-2</c:v>
                </c:pt>
                <c:pt idx="1753">
                  <c:v>-7.8267600000000034E-2</c:v>
                </c:pt>
                <c:pt idx="1754">
                  <c:v>-3.5659400000000015E-2</c:v>
                </c:pt>
                <c:pt idx="1755">
                  <c:v>-3.5972500000000004E-2</c:v>
                </c:pt>
                <c:pt idx="1756">
                  <c:v>-4.0725900000000002E-2</c:v>
                </c:pt>
                <c:pt idx="1757">
                  <c:v>-2.5520100000000004E-2</c:v>
                </c:pt>
                <c:pt idx="1758">
                  <c:v>-1.8006000000000001E-2</c:v>
                </c:pt>
                <c:pt idx="1759">
                  <c:v>-4.8555799999999996E-2</c:v>
                </c:pt>
                <c:pt idx="1760">
                  <c:v>-2.487470000000002E-2</c:v>
                </c:pt>
                <c:pt idx="1761">
                  <c:v>-7.1963800000000008E-2</c:v>
                </c:pt>
                <c:pt idx="1762">
                  <c:v>-6.1331000000000011E-2</c:v>
                </c:pt>
                <c:pt idx="1763">
                  <c:v>-4.6487600000000032E-2</c:v>
                </c:pt>
                <c:pt idx="1764">
                  <c:v>-5.8424000000000004E-2</c:v>
                </c:pt>
                <c:pt idx="1765">
                  <c:v>-1.5457199999999999E-2</c:v>
                </c:pt>
                <c:pt idx="1766">
                  <c:v>-4.5577900000000011E-2</c:v>
                </c:pt>
                <c:pt idx="1767">
                  <c:v>-1.3860800000000019E-2</c:v>
                </c:pt>
                <c:pt idx="1768">
                  <c:v>-6.3404000000000002E-2</c:v>
                </c:pt>
                <c:pt idx="1769">
                  <c:v>-9.1192500000000006E-3</c:v>
                </c:pt>
                <c:pt idx="1770">
                  <c:v>-4.7114600000000124E-2</c:v>
                </c:pt>
                <c:pt idx="1771">
                  <c:v>-6.5250500000000003E-2</c:v>
                </c:pt>
                <c:pt idx="1772">
                  <c:v>-4.0209400000000006E-2</c:v>
                </c:pt>
                <c:pt idx="1773">
                  <c:v>-3.5601800000000038E-2</c:v>
                </c:pt>
                <c:pt idx="1774">
                  <c:v>-2.0201700000000024E-2</c:v>
                </c:pt>
                <c:pt idx="1775">
                  <c:v>-4.0398800000000012E-2</c:v>
                </c:pt>
                <c:pt idx="1776">
                  <c:v>-5.0439200000000003E-2</c:v>
                </c:pt>
                <c:pt idx="1777">
                  <c:v>-3.9149800000000012E-2</c:v>
                </c:pt>
                <c:pt idx="1778">
                  <c:v>-5.3648699999999987E-2</c:v>
                </c:pt>
                <c:pt idx="1779">
                  <c:v>-4.9309000000000033E-2</c:v>
                </c:pt>
                <c:pt idx="1780">
                  <c:v>-7.1771100000000018E-2</c:v>
                </c:pt>
                <c:pt idx="1781">
                  <c:v>-6.6927700000000007E-2</c:v>
                </c:pt>
                <c:pt idx="1782">
                  <c:v>-5.3947000000000002E-2</c:v>
                </c:pt>
                <c:pt idx="1783">
                  <c:v>-6.1015600000000024E-2</c:v>
                </c:pt>
                <c:pt idx="1784">
                  <c:v>-6.6631200000000015E-2</c:v>
                </c:pt>
                <c:pt idx="1785">
                  <c:v>-2.9231400000000012E-2</c:v>
                </c:pt>
                <c:pt idx="1786">
                  <c:v>-3.0895100000000019E-2</c:v>
                </c:pt>
                <c:pt idx="1787">
                  <c:v>-5.3279400000000005E-2</c:v>
                </c:pt>
                <c:pt idx="1788">
                  <c:v>-5.8897600000000154E-2</c:v>
                </c:pt>
                <c:pt idx="1789">
                  <c:v>-6.216320000000005E-2</c:v>
                </c:pt>
                <c:pt idx="1790">
                  <c:v>-5.0256400000000014E-2</c:v>
                </c:pt>
                <c:pt idx="1791">
                  <c:v>-3.608220000000003E-2</c:v>
                </c:pt>
                <c:pt idx="1792">
                  <c:v>-5.3363400000000137E-2</c:v>
                </c:pt>
                <c:pt idx="1793">
                  <c:v>-9.0367900000000043E-2</c:v>
                </c:pt>
                <c:pt idx="1794">
                  <c:v>-8.615150000000002E-2</c:v>
                </c:pt>
                <c:pt idx="1795">
                  <c:v>-6.59391E-2</c:v>
                </c:pt>
                <c:pt idx="1796">
                  <c:v>-3.7135900000000041E-2</c:v>
                </c:pt>
                <c:pt idx="1797">
                  <c:v>-3.7565899999999999E-2</c:v>
                </c:pt>
                <c:pt idx="1798">
                  <c:v>-3.6574600000000006E-2</c:v>
                </c:pt>
                <c:pt idx="1799">
                  <c:v>-4.6152300000000007E-2</c:v>
                </c:pt>
                <c:pt idx="1800">
                  <c:v>-5.7772500000000039E-2</c:v>
                </c:pt>
              </c:numCache>
            </c:numRef>
          </c:yVal>
        </c:ser>
        <c:ser>
          <c:idx val="1"/>
          <c:order val="1"/>
          <c:tx>
            <c:strRef>
              <c:f>'1cm'!$C$1</c:f>
              <c:strCache>
                <c:ptCount val="1"/>
                <c:pt idx="0">
                  <c:v>Background</c:v>
                </c:pt>
              </c:strCache>
            </c:strRef>
          </c:tx>
          <c:spPr>
            <a:ln w="19050">
              <a:solidFill>
                <a:schemeClr val="accent2"/>
              </a:solidFill>
            </a:ln>
          </c:spPr>
          <c:marker>
            <c:symbol val="none"/>
          </c:marker>
          <c:xVal>
            <c:numRef>
              <c:f>'1cm'!$A$2:$A$1802</c:f>
              <c:numCache>
                <c:formatCode>General</c:formatCode>
                <c:ptCount val="1801"/>
                <c:pt idx="0">
                  <c:v>0</c:v>
                </c:pt>
                <c:pt idx="1">
                  <c:v>5.2700000000000038E-3</c:v>
                </c:pt>
                <c:pt idx="2">
                  <c:v>1.0540000000000011E-2</c:v>
                </c:pt>
                <c:pt idx="3">
                  <c:v>1.5810000000000001E-2</c:v>
                </c:pt>
                <c:pt idx="4">
                  <c:v>2.1080000000000012E-2</c:v>
                </c:pt>
                <c:pt idx="5">
                  <c:v>2.6350000000000009E-2</c:v>
                </c:pt>
                <c:pt idx="6">
                  <c:v>3.1620000000000002E-2</c:v>
                </c:pt>
                <c:pt idx="7">
                  <c:v>3.6890000000000006E-2</c:v>
                </c:pt>
                <c:pt idx="8">
                  <c:v>4.2160000000000024E-2</c:v>
                </c:pt>
                <c:pt idx="9">
                  <c:v>4.7430000000000042E-2</c:v>
                </c:pt>
                <c:pt idx="10">
                  <c:v>5.2700000000000038E-2</c:v>
                </c:pt>
                <c:pt idx="11">
                  <c:v>5.7970000000000001E-2</c:v>
                </c:pt>
                <c:pt idx="12">
                  <c:v>6.3240000000000005E-2</c:v>
                </c:pt>
                <c:pt idx="13">
                  <c:v>6.8510000000000001E-2</c:v>
                </c:pt>
                <c:pt idx="14">
                  <c:v>7.3780000000000012E-2</c:v>
                </c:pt>
                <c:pt idx="15">
                  <c:v>7.9050000000000023E-2</c:v>
                </c:pt>
                <c:pt idx="16">
                  <c:v>8.4320000000000048E-2</c:v>
                </c:pt>
                <c:pt idx="17">
                  <c:v>8.9590000000000267E-2</c:v>
                </c:pt>
                <c:pt idx="18">
                  <c:v>9.4860000000000208E-2</c:v>
                </c:pt>
                <c:pt idx="19">
                  <c:v>0.10013000000000002</c:v>
                </c:pt>
                <c:pt idx="20">
                  <c:v>0.10540000000000002</c:v>
                </c:pt>
                <c:pt idx="21">
                  <c:v>0.11067</c:v>
                </c:pt>
                <c:pt idx="22">
                  <c:v>0.11594</c:v>
                </c:pt>
                <c:pt idx="23">
                  <c:v>0.12121000000000007</c:v>
                </c:pt>
                <c:pt idx="24">
                  <c:v>0.12648000000000001</c:v>
                </c:pt>
                <c:pt idx="25">
                  <c:v>0.13175000000000001</c:v>
                </c:pt>
                <c:pt idx="26">
                  <c:v>0.13702</c:v>
                </c:pt>
                <c:pt idx="27">
                  <c:v>0.14229000000000014</c:v>
                </c:pt>
                <c:pt idx="28">
                  <c:v>0.14756000000000014</c:v>
                </c:pt>
                <c:pt idx="29">
                  <c:v>0.15283000000000013</c:v>
                </c:pt>
                <c:pt idx="30">
                  <c:v>0.15810000000000013</c:v>
                </c:pt>
                <c:pt idx="31">
                  <c:v>0.16336999999999999</c:v>
                </c:pt>
                <c:pt idx="32">
                  <c:v>0.16864000000000001</c:v>
                </c:pt>
                <c:pt idx="33">
                  <c:v>0.17391000000000018</c:v>
                </c:pt>
                <c:pt idx="34">
                  <c:v>0.17918000000000001</c:v>
                </c:pt>
                <c:pt idx="35">
                  <c:v>0.18445000000000014</c:v>
                </c:pt>
                <c:pt idx="36">
                  <c:v>0.18972000000000014</c:v>
                </c:pt>
                <c:pt idx="37">
                  <c:v>0.19499000000000014</c:v>
                </c:pt>
                <c:pt idx="38">
                  <c:v>0.20026000000000013</c:v>
                </c:pt>
                <c:pt idx="39">
                  <c:v>0.20553000000000013</c:v>
                </c:pt>
                <c:pt idx="40">
                  <c:v>0.21080000000000004</c:v>
                </c:pt>
                <c:pt idx="41">
                  <c:v>0.21607000000000001</c:v>
                </c:pt>
                <c:pt idx="42">
                  <c:v>0.22134000000000001</c:v>
                </c:pt>
                <c:pt idx="43">
                  <c:v>0.22661000000000001</c:v>
                </c:pt>
                <c:pt idx="44">
                  <c:v>0.23188</c:v>
                </c:pt>
                <c:pt idx="45">
                  <c:v>0.23715</c:v>
                </c:pt>
                <c:pt idx="46">
                  <c:v>0.24242000000000014</c:v>
                </c:pt>
                <c:pt idx="47">
                  <c:v>0.24769000000000013</c:v>
                </c:pt>
                <c:pt idx="48">
                  <c:v>0.25296000000000002</c:v>
                </c:pt>
                <c:pt idx="49">
                  <c:v>0.25822999999999996</c:v>
                </c:pt>
                <c:pt idx="50">
                  <c:v>0.26350000000000001</c:v>
                </c:pt>
                <c:pt idx="51">
                  <c:v>0.26877000000000001</c:v>
                </c:pt>
                <c:pt idx="52">
                  <c:v>0.27404000000000001</c:v>
                </c:pt>
                <c:pt idx="53">
                  <c:v>0.27931000000000028</c:v>
                </c:pt>
                <c:pt idx="54">
                  <c:v>0.28458000000000028</c:v>
                </c:pt>
                <c:pt idx="55">
                  <c:v>0.28985000000000027</c:v>
                </c:pt>
                <c:pt idx="56">
                  <c:v>0.29512000000000027</c:v>
                </c:pt>
                <c:pt idx="57">
                  <c:v>0.30039000000000027</c:v>
                </c:pt>
                <c:pt idx="58">
                  <c:v>0.30566000000000026</c:v>
                </c:pt>
                <c:pt idx="59">
                  <c:v>0.31093000000000026</c:v>
                </c:pt>
                <c:pt idx="60">
                  <c:v>0.31620000000000026</c:v>
                </c:pt>
                <c:pt idx="61">
                  <c:v>0.32147000000000042</c:v>
                </c:pt>
                <c:pt idx="62">
                  <c:v>0.32674000000000025</c:v>
                </c:pt>
                <c:pt idx="63">
                  <c:v>0.33201000000000042</c:v>
                </c:pt>
                <c:pt idx="64">
                  <c:v>0.33728000000000041</c:v>
                </c:pt>
                <c:pt idx="65">
                  <c:v>0.34255000000000002</c:v>
                </c:pt>
                <c:pt idx="66">
                  <c:v>0.34782000000000041</c:v>
                </c:pt>
                <c:pt idx="67">
                  <c:v>0.35309000000000001</c:v>
                </c:pt>
                <c:pt idx="68">
                  <c:v>0.35836000000000034</c:v>
                </c:pt>
                <c:pt idx="69">
                  <c:v>0.36363000000000001</c:v>
                </c:pt>
                <c:pt idx="70">
                  <c:v>0.36890000000000034</c:v>
                </c:pt>
                <c:pt idx="71">
                  <c:v>0.37417000000000028</c:v>
                </c:pt>
                <c:pt idx="72">
                  <c:v>0.37944000000000028</c:v>
                </c:pt>
                <c:pt idx="73">
                  <c:v>0.38471000000000027</c:v>
                </c:pt>
                <c:pt idx="74">
                  <c:v>0.38998000000000055</c:v>
                </c:pt>
                <c:pt idx="75">
                  <c:v>0.39525000000000027</c:v>
                </c:pt>
                <c:pt idx="76">
                  <c:v>0.40052000000000026</c:v>
                </c:pt>
                <c:pt idx="77">
                  <c:v>0.40579000000000004</c:v>
                </c:pt>
                <c:pt idx="78">
                  <c:v>0.41106000000000026</c:v>
                </c:pt>
                <c:pt idx="79">
                  <c:v>0.41633000000000026</c:v>
                </c:pt>
                <c:pt idx="80">
                  <c:v>0.42160000000000025</c:v>
                </c:pt>
                <c:pt idx="81">
                  <c:v>0.42687000000000042</c:v>
                </c:pt>
                <c:pt idx="82">
                  <c:v>0.43214000000000002</c:v>
                </c:pt>
                <c:pt idx="83">
                  <c:v>0.43741000000000041</c:v>
                </c:pt>
                <c:pt idx="84">
                  <c:v>0.44268000000000002</c:v>
                </c:pt>
                <c:pt idx="85">
                  <c:v>0.44795000000000001</c:v>
                </c:pt>
                <c:pt idx="86">
                  <c:v>0.45322000000000001</c:v>
                </c:pt>
                <c:pt idx="87">
                  <c:v>0.45849000000000001</c:v>
                </c:pt>
                <c:pt idx="88">
                  <c:v>0.46376000000000001</c:v>
                </c:pt>
                <c:pt idx="89">
                  <c:v>0.46903</c:v>
                </c:pt>
                <c:pt idx="90">
                  <c:v>0.47430000000000028</c:v>
                </c:pt>
                <c:pt idx="91">
                  <c:v>0.47957000000000027</c:v>
                </c:pt>
                <c:pt idx="92">
                  <c:v>0.48484000000000027</c:v>
                </c:pt>
                <c:pt idx="93">
                  <c:v>0.49011000000000027</c:v>
                </c:pt>
                <c:pt idx="94">
                  <c:v>0.49538000000000043</c:v>
                </c:pt>
                <c:pt idx="95">
                  <c:v>0.50065000000000004</c:v>
                </c:pt>
                <c:pt idx="96">
                  <c:v>0.50592000000000004</c:v>
                </c:pt>
                <c:pt idx="97">
                  <c:v>0.51119000000000003</c:v>
                </c:pt>
                <c:pt idx="98">
                  <c:v>0.51645999999999959</c:v>
                </c:pt>
                <c:pt idx="99">
                  <c:v>0.52173000000000003</c:v>
                </c:pt>
                <c:pt idx="100">
                  <c:v>0.52700000000000002</c:v>
                </c:pt>
                <c:pt idx="101">
                  <c:v>0.53227000000000002</c:v>
                </c:pt>
                <c:pt idx="102">
                  <c:v>0.53754000000000002</c:v>
                </c:pt>
                <c:pt idx="103">
                  <c:v>0.54281000000000001</c:v>
                </c:pt>
                <c:pt idx="104">
                  <c:v>0.54808000000000001</c:v>
                </c:pt>
                <c:pt idx="105">
                  <c:v>0.55335000000000001</c:v>
                </c:pt>
                <c:pt idx="106">
                  <c:v>0.55862000000000156</c:v>
                </c:pt>
                <c:pt idx="107">
                  <c:v>0.56389000000000156</c:v>
                </c:pt>
                <c:pt idx="108">
                  <c:v>0.56916</c:v>
                </c:pt>
                <c:pt idx="109">
                  <c:v>0.57443</c:v>
                </c:pt>
                <c:pt idx="110">
                  <c:v>0.57970000000000155</c:v>
                </c:pt>
                <c:pt idx="111">
                  <c:v>0.58496999999999955</c:v>
                </c:pt>
                <c:pt idx="112">
                  <c:v>0.59023999999999943</c:v>
                </c:pt>
                <c:pt idx="113">
                  <c:v>0.59550999999999832</c:v>
                </c:pt>
                <c:pt idx="114">
                  <c:v>0.60078000000000054</c:v>
                </c:pt>
                <c:pt idx="115">
                  <c:v>0.60605000000000053</c:v>
                </c:pt>
                <c:pt idx="116">
                  <c:v>0.61132000000000053</c:v>
                </c:pt>
                <c:pt idx="117">
                  <c:v>0.61659000000000053</c:v>
                </c:pt>
                <c:pt idx="118">
                  <c:v>0.62186000000000052</c:v>
                </c:pt>
                <c:pt idx="119">
                  <c:v>0.62713000000000052</c:v>
                </c:pt>
                <c:pt idx="120">
                  <c:v>0.63240000000000052</c:v>
                </c:pt>
                <c:pt idx="121">
                  <c:v>0.63767000000000285</c:v>
                </c:pt>
                <c:pt idx="122">
                  <c:v>0.64294000000000284</c:v>
                </c:pt>
                <c:pt idx="123">
                  <c:v>0.64821000000000051</c:v>
                </c:pt>
                <c:pt idx="124">
                  <c:v>0.6534800000000005</c:v>
                </c:pt>
                <c:pt idx="125">
                  <c:v>0.65875000000000283</c:v>
                </c:pt>
                <c:pt idx="126">
                  <c:v>0.66402000000000283</c:v>
                </c:pt>
                <c:pt idx="127">
                  <c:v>0.66929000000000283</c:v>
                </c:pt>
                <c:pt idx="128">
                  <c:v>0.67456000000000005</c:v>
                </c:pt>
                <c:pt idx="129">
                  <c:v>0.67983000000000282</c:v>
                </c:pt>
                <c:pt idx="130">
                  <c:v>0.68510000000000004</c:v>
                </c:pt>
                <c:pt idx="131">
                  <c:v>0.69037000000000004</c:v>
                </c:pt>
                <c:pt idx="132">
                  <c:v>0.69564000000000181</c:v>
                </c:pt>
                <c:pt idx="133">
                  <c:v>0.70091000000000003</c:v>
                </c:pt>
                <c:pt idx="134">
                  <c:v>0.70618000000000003</c:v>
                </c:pt>
                <c:pt idx="135">
                  <c:v>0.71145000000000003</c:v>
                </c:pt>
                <c:pt idx="136">
                  <c:v>0.7167200000000018</c:v>
                </c:pt>
                <c:pt idx="137">
                  <c:v>0.72199000000000169</c:v>
                </c:pt>
                <c:pt idx="138">
                  <c:v>0.72726000000000002</c:v>
                </c:pt>
                <c:pt idx="139">
                  <c:v>0.73253000000000001</c:v>
                </c:pt>
                <c:pt idx="140">
                  <c:v>0.73780000000000157</c:v>
                </c:pt>
                <c:pt idx="141">
                  <c:v>0.74307000000000056</c:v>
                </c:pt>
                <c:pt idx="142">
                  <c:v>0.74834000000000056</c:v>
                </c:pt>
                <c:pt idx="143">
                  <c:v>0.75361000000000056</c:v>
                </c:pt>
                <c:pt idx="144">
                  <c:v>0.75888000000000055</c:v>
                </c:pt>
                <c:pt idx="145">
                  <c:v>0.76415000000000055</c:v>
                </c:pt>
                <c:pt idx="146">
                  <c:v>0.76942000000000055</c:v>
                </c:pt>
                <c:pt idx="147">
                  <c:v>0.7746900000000021</c:v>
                </c:pt>
                <c:pt idx="148">
                  <c:v>0.77996000000000054</c:v>
                </c:pt>
                <c:pt idx="149">
                  <c:v>0.78522999999999998</c:v>
                </c:pt>
                <c:pt idx="150">
                  <c:v>0.79049999999999998</c:v>
                </c:pt>
                <c:pt idx="151">
                  <c:v>0.79577000000000053</c:v>
                </c:pt>
                <c:pt idx="152">
                  <c:v>0.80104000000000053</c:v>
                </c:pt>
                <c:pt idx="153">
                  <c:v>0.80630999999999997</c:v>
                </c:pt>
                <c:pt idx="154">
                  <c:v>0.81157999999999997</c:v>
                </c:pt>
                <c:pt idx="155">
                  <c:v>0.81685000000000052</c:v>
                </c:pt>
                <c:pt idx="156">
                  <c:v>0.82212000000000052</c:v>
                </c:pt>
                <c:pt idx="157">
                  <c:v>0.82739000000000051</c:v>
                </c:pt>
                <c:pt idx="158">
                  <c:v>0.83266000000000051</c:v>
                </c:pt>
                <c:pt idx="159">
                  <c:v>0.83793000000000051</c:v>
                </c:pt>
                <c:pt idx="160">
                  <c:v>0.8432000000000005</c:v>
                </c:pt>
                <c:pt idx="161">
                  <c:v>0.8484700000000005</c:v>
                </c:pt>
                <c:pt idx="162">
                  <c:v>0.85374000000000283</c:v>
                </c:pt>
                <c:pt idx="163">
                  <c:v>0.85901000000000005</c:v>
                </c:pt>
                <c:pt idx="164">
                  <c:v>0.86428000000000005</c:v>
                </c:pt>
                <c:pt idx="165">
                  <c:v>0.86955000000000005</c:v>
                </c:pt>
                <c:pt idx="166">
                  <c:v>0.87482000000000182</c:v>
                </c:pt>
                <c:pt idx="167">
                  <c:v>0.88009000000000004</c:v>
                </c:pt>
                <c:pt idx="168">
                  <c:v>0.88535999999999959</c:v>
                </c:pt>
                <c:pt idx="169">
                  <c:v>0.89063000000000003</c:v>
                </c:pt>
                <c:pt idx="170">
                  <c:v>0.89590000000000003</c:v>
                </c:pt>
                <c:pt idx="171">
                  <c:v>0.90117000000000003</c:v>
                </c:pt>
                <c:pt idx="172">
                  <c:v>0.90644000000000002</c:v>
                </c:pt>
                <c:pt idx="173">
                  <c:v>0.91171000000000002</c:v>
                </c:pt>
                <c:pt idx="174">
                  <c:v>0.91698000000000002</c:v>
                </c:pt>
                <c:pt idx="175">
                  <c:v>0.92225000000000001</c:v>
                </c:pt>
                <c:pt idx="176">
                  <c:v>0.92752000000000001</c:v>
                </c:pt>
                <c:pt idx="177">
                  <c:v>0.93279000000000156</c:v>
                </c:pt>
                <c:pt idx="178">
                  <c:v>0.93806</c:v>
                </c:pt>
                <c:pt idx="179">
                  <c:v>0.94333</c:v>
                </c:pt>
                <c:pt idx="180">
                  <c:v>0.94860000000000155</c:v>
                </c:pt>
                <c:pt idx="181">
                  <c:v>0.95387000000000155</c:v>
                </c:pt>
                <c:pt idx="182">
                  <c:v>0.95914000000000155</c:v>
                </c:pt>
                <c:pt idx="183">
                  <c:v>0.96440999999999999</c:v>
                </c:pt>
                <c:pt idx="184">
                  <c:v>0.96968000000000154</c:v>
                </c:pt>
                <c:pt idx="185">
                  <c:v>0.97495000000000054</c:v>
                </c:pt>
                <c:pt idx="186">
                  <c:v>0.98021999999999831</c:v>
                </c:pt>
                <c:pt idx="187">
                  <c:v>0.98548999999999831</c:v>
                </c:pt>
                <c:pt idx="188">
                  <c:v>0.99075999999999997</c:v>
                </c:pt>
                <c:pt idx="189">
                  <c:v>0.99602999999999997</c:v>
                </c:pt>
                <c:pt idx="190">
                  <c:v>1.0012999999999954</c:v>
                </c:pt>
                <c:pt idx="191">
                  <c:v>1.00657</c:v>
                </c:pt>
                <c:pt idx="192">
                  <c:v>1.0118399999999954</c:v>
                </c:pt>
                <c:pt idx="193">
                  <c:v>1.01711</c:v>
                </c:pt>
                <c:pt idx="194">
                  <c:v>1.0223800000000001</c:v>
                </c:pt>
                <c:pt idx="195">
                  <c:v>1.02765</c:v>
                </c:pt>
                <c:pt idx="196">
                  <c:v>1.0329199999999998</c:v>
                </c:pt>
                <c:pt idx="197">
                  <c:v>1.0381899999999999</c:v>
                </c:pt>
                <c:pt idx="198">
                  <c:v>1.0434599999999998</c:v>
                </c:pt>
                <c:pt idx="199">
                  <c:v>1.0487299999999968</c:v>
                </c:pt>
                <c:pt idx="200">
                  <c:v>1.054</c:v>
                </c:pt>
                <c:pt idx="201">
                  <c:v>1.0592699999999968</c:v>
                </c:pt>
                <c:pt idx="202">
                  <c:v>1.06454</c:v>
                </c:pt>
                <c:pt idx="203">
                  <c:v>1.0698099999999968</c:v>
                </c:pt>
                <c:pt idx="204">
                  <c:v>1.07508</c:v>
                </c:pt>
                <c:pt idx="205">
                  <c:v>1.0803500000000001</c:v>
                </c:pt>
                <c:pt idx="206">
                  <c:v>1.0856199999999998</c:v>
                </c:pt>
                <c:pt idx="207">
                  <c:v>1.0908899999999999</c:v>
                </c:pt>
                <c:pt idx="208">
                  <c:v>1.09616</c:v>
                </c:pt>
                <c:pt idx="209">
                  <c:v>1.1014299999999968</c:v>
                </c:pt>
                <c:pt idx="210">
                  <c:v>1.1067</c:v>
                </c:pt>
                <c:pt idx="211">
                  <c:v>1.1119699999999968</c:v>
                </c:pt>
                <c:pt idx="212">
                  <c:v>1.11724</c:v>
                </c:pt>
                <c:pt idx="213">
                  <c:v>1.1225100000000001</c:v>
                </c:pt>
                <c:pt idx="214">
                  <c:v>1.12778</c:v>
                </c:pt>
                <c:pt idx="215">
                  <c:v>1.1330500000000001</c:v>
                </c:pt>
                <c:pt idx="216">
                  <c:v>1.13832</c:v>
                </c:pt>
                <c:pt idx="217">
                  <c:v>1.1435899999999999</c:v>
                </c:pt>
                <c:pt idx="218">
                  <c:v>1.14886</c:v>
                </c:pt>
                <c:pt idx="219">
                  <c:v>1.1541300000000001</c:v>
                </c:pt>
                <c:pt idx="220">
                  <c:v>1.1594</c:v>
                </c:pt>
                <c:pt idx="221">
                  <c:v>1.1646700000000001</c:v>
                </c:pt>
                <c:pt idx="222">
                  <c:v>1.16994</c:v>
                </c:pt>
                <c:pt idx="223">
                  <c:v>1.1752100000000001</c:v>
                </c:pt>
                <c:pt idx="224">
                  <c:v>1.1804800000000031</c:v>
                </c:pt>
                <c:pt idx="225">
                  <c:v>1.1857500000000001</c:v>
                </c:pt>
                <c:pt idx="226">
                  <c:v>1.19102</c:v>
                </c:pt>
                <c:pt idx="227">
                  <c:v>1.1962900000000001</c:v>
                </c:pt>
                <c:pt idx="228">
                  <c:v>1.2015599999999969</c:v>
                </c:pt>
                <c:pt idx="229">
                  <c:v>1.2068299999999954</c:v>
                </c:pt>
                <c:pt idx="230">
                  <c:v>1.2121</c:v>
                </c:pt>
                <c:pt idx="231">
                  <c:v>1.2173699999999954</c:v>
                </c:pt>
                <c:pt idx="232">
                  <c:v>1.2226399999999968</c:v>
                </c:pt>
                <c:pt idx="233">
                  <c:v>1.2279099999999954</c:v>
                </c:pt>
                <c:pt idx="234">
                  <c:v>1.2331799999999968</c:v>
                </c:pt>
                <c:pt idx="235">
                  <c:v>1.2384500000000001</c:v>
                </c:pt>
                <c:pt idx="236">
                  <c:v>1.2437199999999968</c:v>
                </c:pt>
                <c:pt idx="237">
                  <c:v>1.2489899999999998</c:v>
                </c:pt>
                <c:pt idx="238">
                  <c:v>1.2542599999999999</c:v>
                </c:pt>
                <c:pt idx="239">
                  <c:v>1.2595299999999954</c:v>
                </c:pt>
                <c:pt idx="240">
                  <c:v>1.2647999999999968</c:v>
                </c:pt>
                <c:pt idx="241">
                  <c:v>1.27007</c:v>
                </c:pt>
                <c:pt idx="242">
                  <c:v>1.2753399999999968</c:v>
                </c:pt>
                <c:pt idx="243">
                  <c:v>1.28061</c:v>
                </c:pt>
                <c:pt idx="244">
                  <c:v>1.2858799999999968</c:v>
                </c:pt>
                <c:pt idx="245">
                  <c:v>1.29115</c:v>
                </c:pt>
                <c:pt idx="246">
                  <c:v>1.2964199999999999</c:v>
                </c:pt>
                <c:pt idx="247">
                  <c:v>1.3016899999999998</c:v>
                </c:pt>
                <c:pt idx="248">
                  <c:v>1.3069599999999999</c:v>
                </c:pt>
                <c:pt idx="249">
                  <c:v>1.31223</c:v>
                </c:pt>
                <c:pt idx="250">
                  <c:v>1.3174999999999968</c:v>
                </c:pt>
                <c:pt idx="251">
                  <c:v>1.32277</c:v>
                </c:pt>
                <c:pt idx="252">
                  <c:v>1.3280400000000001</c:v>
                </c:pt>
                <c:pt idx="253">
                  <c:v>1.33331</c:v>
                </c:pt>
                <c:pt idx="254">
                  <c:v>1.3385800000000001</c:v>
                </c:pt>
                <c:pt idx="255">
                  <c:v>1.34385</c:v>
                </c:pt>
                <c:pt idx="256">
                  <c:v>1.3491199999999999</c:v>
                </c:pt>
                <c:pt idx="257">
                  <c:v>1.35439</c:v>
                </c:pt>
                <c:pt idx="258">
                  <c:v>1.3596599999999999</c:v>
                </c:pt>
                <c:pt idx="259">
                  <c:v>1.36493</c:v>
                </c:pt>
                <c:pt idx="260">
                  <c:v>1.3702000000000001</c:v>
                </c:pt>
                <c:pt idx="261">
                  <c:v>1.37547</c:v>
                </c:pt>
                <c:pt idx="262">
                  <c:v>1.3807400000000001</c:v>
                </c:pt>
                <c:pt idx="263">
                  <c:v>1.3860100000000031</c:v>
                </c:pt>
                <c:pt idx="264">
                  <c:v>1.3912800000000001</c:v>
                </c:pt>
                <c:pt idx="265">
                  <c:v>1.3965500000000031</c:v>
                </c:pt>
                <c:pt idx="266">
                  <c:v>1.4018199999999954</c:v>
                </c:pt>
                <c:pt idx="267">
                  <c:v>1.4070899999999968</c:v>
                </c:pt>
                <c:pt idx="268">
                  <c:v>1.4123599999999998</c:v>
                </c:pt>
                <c:pt idx="269">
                  <c:v>1.4176299999999928</c:v>
                </c:pt>
                <c:pt idx="270">
                  <c:v>1.4228999999999954</c:v>
                </c:pt>
                <c:pt idx="271">
                  <c:v>1.4281699999999968</c:v>
                </c:pt>
                <c:pt idx="272">
                  <c:v>1.4334399999999954</c:v>
                </c:pt>
                <c:pt idx="273">
                  <c:v>1.4387099999999968</c:v>
                </c:pt>
                <c:pt idx="274">
                  <c:v>1.4439799999999954</c:v>
                </c:pt>
                <c:pt idx="275">
                  <c:v>1.4492499999999968</c:v>
                </c:pt>
                <c:pt idx="276">
                  <c:v>1.4545199999999998</c:v>
                </c:pt>
                <c:pt idx="277">
                  <c:v>1.4597899999999968</c:v>
                </c:pt>
                <c:pt idx="278">
                  <c:v>1.4650599999999998</c:v>
                </c:pt>
                <c:pt idx="279">
                  <c:v>1.4703299999999968</c:v>
                </c:pt>
                <c:pt idx="280">
                  <c:v>1.4755999999999954</c:v>
                </c:pt>
                <c:pt idx="281">
                  <c:v>1.4808699999999968</c:v>
                </c:pt>
                <c:pt idx="282">
                  <c:v>1.48614</c:v>
                </c:pt>
                <c:pt idx="283">
                  <c:v>1.4914099999999968</c:v>
                </c:pt>
                <c:pt idx="284">
                  <c:v>1.49668</c:v>
                </c:pt>
                <c:pt idx="285">
                  <c:v>1.5019499999999968</c:v>
                </c:pt>
                <c:pt idx="286">
                  <c:v>1.5072199999999998</c:v>
                </c:pt>
                <c:pt idx="287">
                  <c:v>1.5124899999999999</c:v>
                </c:pt>
                <c:pt idx="288">
                  <c:v>1.5177599999999998</c:v>
                </c:pt>
                <c:pt idx="289">
                  <c:v>1.5230299999999968</c:v>
                </c:pt>
                <c:pt idx="290">
                  <c:v>1.5283</c:v>
                </c:pt>
                <c:pt idx="291">
                  <c:v>1.5335699999999954</c:v>
                </c:pt>
                <c:pt idx="292">
                  <c:v>1.53884</c:v>
                </c:pt>
                <c:pt idx="293">
                  <c:v>1.5441100000000001</c:v>
                </c:pt>
                <c:pt idx="294">
                  <c:v>1.54938</c:v>
                </c:pt>
                <c:pt idx="295">
                  <c:v>1.5546500000000001</c:v>
                </c:pt>
                <c:pt idx="296">
                  <c:v>1.5599199999999998</c:v>
                </c:pt>
                <c:pt idx="297">
                  <c:v>1.5651899999999999</c:v>
                </c:pt>
                <c:pt idx="298">
                  <c:v>1.57046</c:v>
                </c:pt>
                <c:pt idx="299">
                  <c:v>1.5757299999999954</c:v>
                </c:pt>
                <c:pt idx="300">
                  <c:v>1.581</c:v>
                </c:pt>
                <c:pt idx="301">
                  <c:v>1.5862700000000001</c:v>
                </c:pt>
                <c:pt idx="302">
                  <c:v>1.59154</c:v>
                </c:pt>
                <c:pt idx="303">
                  <c:v>1.5968100000000001</c:v>
                </c:pt>
                <c:pt idx="304">
                  <c:v>1.6020800000000031</c:v>
                </c:pt>
                <c:pt idx="305">
                  <c:v>1.6073500000000001</c:v>
                </c:pt>
                <c:pt idx="306">
                  <c:v>1.6126199999999999</c:v>
                </c:pt>
                <c:pt idx="307">
                  <c:v>1.6178899999999998</c:v>
                </c:pt>
                <c:pt idx="308">
                  <c:v>1.6231599999999999</c:v>
                </c:pt>
                <c:pt idx="309">
                  <c:v>1.62843</c:v>
                </c:pt>
                <c:pt idx="310">
                  <c:v>1.6336999999999968</c:v>
                </c:pt>
                <c:pt idx="311">
                  <c:v>1.63897</c:v>
                </c:pt>
                <c:pt idx="312">
                  <c:v>1.6442400000000001</c:v>
                </c:pt>
                <c:pt idx="313">
                  <c:v>1.64951</c:v>
                </c:pt>
                <c:pt idx="314">
                  <c:v>1.6547800000000001</c:v>
                </c:pt>
                <c:pt idx="315">
                  <c:v>1.6600500000000047</c:v>
                </c:pt>
                <c:pt idx="316">
                  <c:v>1.6653199999999999</c:v>
                </c:pt>
                <c:pt idx="317">
                  <c:v>1.67059</c:v>
                </c:pt>
                <c:pt idx="318">
                  <c:v>1.6758599999999999</c:v>
                </c:pt>
                <c:pt idx="319">
                  <c:v>1.68113</c:v>
                </c:pt>
                <c:pt idx="320">
                  <c:v>1.6864000000000001</c:v>
                </c:pt>
                <c:pt idx="321">
                  <c:v>1.69167</c:v>
                </c:pt>
                <c:pt idx="322">
                  <c:v>1.6969400000000001</c:v>
                </c:pt>
                <c:pt idx="323">
                  <c:v>1.70221</c:v>
                </c:pt>
                <c:pt idx="324">
                  <c:v>1.7074799999999977</c:v>
                </c:pt>
                <c:pt idx="325">
                  <c:v>1.71275</c:v>
                </c:pt>
                <c:pt idx="326">
                  <c:v>1.7180199999999999</c:v>
                </c:pt>
                <c:pt idx="327">
                  <c:v>1.7232899999999998</c:v>
                </c:pt>
                <c:pt idx="328">
                  <c:v>1.7285599999999999</c:v>
                </c:pt>
                <c:pt idx="329">
                  <c:v>1.7338299999999951</c:v>
                </c:pt>
                <c:pt idx="330">
                  <c:v>1.7390999999999974</c:v>
                </c:pt>
                <c:pt idx="331">
                  <c:v>1.74437</c:v>
                </c:pt>
                <c:pt idx="332">
                  <c:v>1.7496399999999974</c:v>
                </c:pt>
                <c:pt idx="333">
                  <c:v>1.75491</c:v>
                </c:pt>
                <c:pt idx="334">
                  <c:v>1.7601800000000001</c:v>
                </c:pt>
                <c:pt idx="335">
                  <c:v>1.76545</c:v>
                </c:pt>
                <c:pt idx="336">
                  <c:v>1.7707199999999998</c:v>
                </c:pt>
                <c:pt idx="337">
                  <c:v>1.7759899999999968</c:v>
                </c:pt>
                <c:pt idx="338">
                  <c:v>1.7812599999999998</c:v>
                </c:pt>
                <c:pt idx="339">
                  <c:v>1.78653</c:v>
                </c:pt>
                <c:pt idx="340">
                  <c:v>1.7917999999999974</c:v>
                </c:pt>
                <c:pt idx="341">
                  <c:v>1.7970699999999979</c:v>
                </c:pt>
                <c:pt idx="342">
                  <c:v>1.8023400000000001</c:v>
                </c:pt>
                <c:pt idx="343">
                  <c:v>1.8076099999999968</c:v>
                </c:pt>
                <c:pt idx="344">
                  <c:v>1.81288</c:v>
                </c:pt>
                <c:pt idx="345">
                  <c:v>1.818150000000003</c:v>
                </c:pt>
                <c:pt idx="346">
                  <c:v>1.8234199999999998</c:v>
                </c:pt>
                <c:pt idx="347">
                  <c:v>1.8286899999999999</c:v>
                </c:pt>
                <c:pt idx="348">
                  <c:v>1.8339599999999998</c:v>
                </c:pt>
                <c:pt idx="349">
                  <c:v>1.8392299999999968</c:v>
                </c:pt>
                <c:pt idx="350">
                  <c:v>1.8445</c:v>
                </c:pt>
                <c:pt idx="351">
                  <c:v>1.8497699999999968</c:v>
                </c:pt>
                <c:pt idx="352">
                  <c:v>1.85504</c:v>
                </c:pt>
                <c:pt idx="353">
                  <c:v>1.8603100000000001</c:v>
                </c:pt>
                <c:pt idx="354">
                  <c:v>1.86558</c:v>
                </c:pt>
                <c:pt idx="355">
                  <c:v>1.8708500000000001</c:v>
                </c:pt>
                <c:pt idx="356">
                  <c:v>1.87612</c:v>
                </c:pt>
                <c:pt idx="357">
                  <c:v>1.8813899999999999</c:v>
                </c:pt>
                <c:pt idx="358">
                  <c:v>1.88666</c:v>
                </c:pt>
                <c:pt idx="359">
                  <c:v>1.8919299999999968</c:v>
                </c:pt>
                <c:pt idx="360">
                  <c:v>1.8972</c:v>
                </c:pt>
                <c:pt idx="361">
                  <c:v>1.9024700000000001</c:v>
                </c:pt>
                <c:pt idx="362">
                  <c:v>1.90774</c:v>
                </c:pt>
                <c:pt idx="363">
                  <c:v>1.9130100000000001</c:v>
                </c:pt>
                <c:pt idx="364">
                  <c:v>1.9182800000000024</c:v>
                </c:pt>
                <c:pt idx="365">
                  <c:v>1.9235500000000001</c:v>
                </c:pt>
                <c:pt idx="366">
                  <c:v>1.92882</c:v>
                </c:pt>
                <c:pt idx="367">
                  <c:v>1.9340900000000001</c:v>
                </c:pt>
                <c:pt idx="368">
                  <c:v>1.93936</c:v>
                </c:pt>
                <c:pt idx="369">
                  <c:v>1.9446300000000001</c:v>
                </c:pt>
                <c:pt idx="370">
                  <c:v>1.9499</c:v>
                </c:pt>
                <c:pt idx="371">
                  <c:v>1.9551700000000001</c:v>
                </c:pt>
                <c:pt idx="372">
                  <c:v>1.9604400000000022</c:v>
                </c:pt>
                <c:pt idx="373">
                  <c:v>1.9657100000000001</c:v>
                </c:pt>
                <c:pt idx="374">
                  <c:v>1.9709800000000022</c:v>
                </c:pt>
                <c:pt idx="375">
                  <c:v>1.9762500000000027</c:v>
                </c:pt>
                <c:pt idx="376">
                  <c:v>1.9815199999999999</c:v>
                </c:pt>
                <c:pt idx="377">
                  <c:v>1.9867900000000001</c:v>
                </c:pt>
                <c:pt idx="378">
                  <c:v>1.9920600000000022</c:v>
                </c:pt>
                <c:pt idx="379">
                  <c:v>1.99733</c:v>
                </c:pt>
                <c:pt idx="380">
                  <c:v>2.0025999999999997</c:v>
                </c:pt>
                <c:pt idx="381">
                  <c:v>2.00787</c:v>
                </c:pt>
                <c:pt idx="382">
                  <c:v>2.0131399999999999</c:v>
                </c:pt>
                <c:pt idx="383">
                  <c:v>2.0184099999999967</c:v>
                </c:pt>
                <c:pt idx="384">
                  <c:v>2.0236800000000001</c:v>
                </c:pt>
                <c:pt idx="385">
                  <c:v>2.02895</c:v>
                </c:pt>
                <c:pt idx="386">
                  <c:v>2.0342199999999977</c:v>
                </c:pt>
                <c:pt idx="387">
                  <c:v>2.0394899999999967</c:v>
                </c:pt>
                <c:pt idx="388">
                  <c:v>2.0447600000000001</c:v>
                </c:pt>
                <c:pt idx="389">
                  <c:v>2.05003</c:v>
                </c:pt>
                <c:pt idx="390">
                  <c:v>2.0552999999999977</c:v>
                </c:pt>
                <c:pt idx="391">
                  <c:v>2.0605700000000002</c:v>
                </c:pt>
                <c:pt idx="392">
                  <c:v>2.0658399999999997</c:v>
                </c:pt>
                <c:pt idx="393">
                  <c:v>2.07111</c:v>
                </c:pt>
                <c:pt idx="394">
                  <c:v>2.0763799999999977</c:v>
                </c:pt>
                <c:pt idx="395">
                  <c:v>2.0816499999999967</c:v>
                </c:pt>
                <c:pt idx="396">
                  <c:v>2.0869200000000001</c:v>
                </c:pt>
                <c:pt idx="397">
                  <c:v>2.09219</c:v>
                </c:pt>
                <c:pt idx="398">
                  <c:v>2.0974599999999977</c:v>
                </c:pt>
                <c:pt idx="399">
                  <c:v>2.1027300000000002</c:v>
                </c:pt>
                <c:pt idx="400">
                  <c:v>2.1080000000000001</c:v>
                </c:pt>
                <c:pt idx="401">
                  <c:v>2.11327</c:v>
                </c:pt>
                <c:pt idx="402">
                  <c:v>2.1185399999999999</c:v>
                </c:pt>
                <c:pt idx="403">
                  <c:v>2.1238100000000002</c:v>
                </c:pt>
                <c:pt idx="404">
                  <c:v>2.1290800000000001</c:v>
                </c:pt>
                <c:pt idx="405">
                  <c:v>2.13435</c:v>
                </c:pt>
                <c:pt idx="406">
                  <c:v>2.1396199999999967</c:v>
                </c:pt>
                <c:pt idx="407">
                  <c:v>2.1448900000000002</c:v>
                </c:pt>
                <c:pt idx="408">
                  <c:v>2.1501600000000001</c:v>
                </c:pt>
                <c:pt idx="409">
                  <c:v>2.15543</c:v>
                </c:pt>
                <c:pt idx="410">
                  <c:v>2.1607000000000012</c:v>
                </c:pt>
                <c:pt idx="411">
                  <c:v>2.1659700000000002</c:v>
                </c:pt>
                <c:pt idx="412">
                  <c:v>2.1712399999999987</c:v>
                </c:pt>
                <c:pt idx="413">
                  <c:v>2.1765099999999977</c:v>
                </c:pt>
                <c:pt idx="414">
                  <c:v>2.1817800000000012</c:v>
                </c:pt>
                <c:pt idx="415">
                  <c:v>2.1870500000000002</c:v>
                </c:pt>
                <c:pt idx="416">
                  <c:v>2.19232</c:v>
                </c:pt>
                <c:pt idx="417">
                  <c:v>2.1975900000000053</c:v>
                </c:pt>
                <c:pt idx="418">
                  <c:v>2.2028599999999967</c:v>
                </c:pt>
                <c:pt idx="419">
                  <c:v>2.2081300000000064</c:v>
                </c:pt>
                <c:pt idx="420">
                  <c:v>2.2134</c:v>
                </c:pt>
                <c:pt idx="421">
                  <c:v>2.2186699999999977</c:v>
                </c:pt>
                <c:pt idx="422">
                  <c:v>2.2239400000000002</c:v>
                </c:pt>
                <c:pt idx="423">
                  <c:v>2.2292100000000001</c:v>
                </c:pt>
                <c:pt idx="424">
                  <c:v>2.23448</c:v>
                </c:pt>
                <c:pt idx="425">
                  <c:v>2.2397499999999977</c:v>
                </c:pt>
                <c:pt idx="426">
                  <c:v>2.2450200000000002</c:v>
                </c:pt>
                <c:pt idx="427">
                  <c:v>2.2502900000000001</c:v>
                </c:pt>
                <c:pt idx="428">
                  <c:v>2.25556</c:v>
                </c:pt>
                <c:pt idx="429">
                  <c:v>2.2608300000000012</c:v>
                </c:pt>
                <c:pt idx="430">
                  <c:v>2.2661000000000002</c:v>
                </c:pt>
                <c:pt idx="431">
                  <c:v>2.2713700000000001</c:v>
                </c:pt>
                <c:pt idx="432">
                  <c:v>2.2766399999999987</c:v>
                </c:pt>
                <c:pt idx="433">
                  <c:v>2.2819100000000012</c:v>
                </c:pt>
                <c:pt idx="434">
                  <c:v>2.28718000000001</c:v>
                </c:pt>
                <c:pt idx="435">
                  <c:v>2.2924499999999917</c:v>
                </c:pt>
                <c:pt idx="436">
                  <c:v>2.2977200000000053</c:v>
                </c:pt>
                <c:pt idx="437">
                  <c:v>2.3029899999999977</c:v>
                </c:pt>
                <c:pt idx="438">
                  <c:v>2.308259999999994</c:v>
                </c:pt>
                <c:pt idx="439">
                  <c:v>2.3135300000000001</c:v>
                </c:pt>
                <c:pt idx="440">
                  <c:v>2.3187999999999978</c:v>
                </c:pt>
                <c:pt idx="441">
                  <c:v>2.3240699999999967</c:v>
                </c:pt>
                <c:pt idx="442">
                  <c:v>2.3293399999999997</c:v>
                </c:pt>
                <c:pt idx="443">
                  <c:v>2.3346099999999916</c:v>
                </c:pt>
                <c:pt idx="444">
                  <c:v>2.339879999999988</c:v>
                </c:pt>
                <c:pt idx="445">
                  <c:v>2.3451499999999967</c:v>
                </c:pt>
                <c:pt idx="446">
                  <c:v>2.350419999999994</c:v>
                </c:pt>
                <c:pt idx="447">
                  <c:v>2.3556899999999916</c:v>
                </c:pt>
                <c:pt idx="448">
                  <c:v>2.3609599999999977</c:v>
                </c:pt>
                <c:pt idx="449">
                  <c:v>2.3662299999999967</c:v>
                </c:pt>
                <c:pt idx="450">
                  <c:v>2.3714999999999939</c:v>
                </c:pt>
                <c:pt idx="451">
                  <c:v>2.3767699999999916</c:v>
                </c:pt>
                <c:pt idx="452">
                  <c:v>2.3820399999999977</c:v>
                </c:pt>
                <c:pt idx="453">
                  <c:v>2.3873100000000012</c:v>
                </c:pt>
                <c:pt idx="454">
                  <c:v>2.3925799999999939</c:v>
                </c:pt>
                <c:pt idx="455">
                  <c:v>2.3978499999999916</c:v>
                </c:pt>
                <c:pt idx="456">
                  <c:v>2.4031200000000053</c:v>
                </c:pt>
                <c:pt idx="457">
                  <c:v>2.4083900000000011</c:v>
                </c:pt>
                <c:pt idx="458">
                  <c:v>2.4136599999999939</c:v>
                </c:pt>
                <c:pt idx="459">
                  <c:v>2.41893</c:v>
                </c:pt>
                <c:pt idx="460">
                  <c:v>2.4241999999999999</c:v>
                </c:pt>
                <c:pt idx="461">
                  <c:v>2.4294699999999967</c:v>
                </c:pt>
                <c:pt idx="462">
                  <c:v>2.4347399999999997</c:v>
                </c:pt>
                <c:pt idx="463">
                  <c:v>2.44001</c:v>
                </c:pt>
                <c:pt idx="464">
                  <c:v>2.4452799999999977</c:v>
                </c:pt>
                <c:pt idx="465">
                  <c:v>2.4505499999999967</c:v>
                </c:pt>
                <c:pt idx="466">
                  <c:v>2.4558199999999917</c:v>
                </c:pt>
                <c:pt idx="467">
                  <c:v>2.46109</c:v>
                </c:pt>
                <c:pt idx="468">
                  <c:v>2.4663599999999977</c:v>
                </c:pt>
                <c:pt idx="469">
                  <c:v>2.4716299999999967</c:v>
                </c:pt>
                <c:pt idx="470">
                  <c:v>2.4768999999999917</c:v>
                </c:pt>
                <c:pt idx="471">
                  <c:v>2.48217</c:v>
                </c:pt>
                <c:pt idx="472">
                  <c:v>2.4874399999999999</c:v>
                </c:pt>
                <c:pt idx="473">
                  <c:v>2.4927099999999967</c:v>
                </c:pt>
                <c:pt idx="474">
                  <c:v>2.4979800000000001</c:v>
                </c:pt>
                <c:pt idx="475">
                  <c:v>2.50325</c:v>
                </c:pt>
                <c:pt idx="476">
                  <c:v>2.5085200000000012</c:v>
                </c:pt>
                <c:pt idx="477">
                  <c:v>2.5137900000000002</c:v>
                </c:pt>
                <c:pt idx="478">
                  <c:v>2.5190599999999916</c:v>
                </c:pt>
                <c:pt idx="479">
                  <c:v>2.5243300000000053</c:v>
                </c:pt>
                <c:pt idx="480">
                  <c:v>2.5295999999999998</c:v>
                </c:pt>
                <c:pt idx="481">
                  <c:v>2.534869999999994</c:v>
                </c:pt>
                <c:pt idx="482">
                  <c:v>2.5401400000000001</c:v>
                </c:pt>
                <c:pt idx="483">
                  <c:v>2.54541</c:v>
                </c:pt>
                <c:pt idx="484">
                  <c:v>2.5506799999999967</c:v>
                </c:pt>
                <c:pt idx="485">
                  <c:v>2.5559499999999939</c:v>
                </c:pt>
                <c:pt idx="486">
                  <c:v>2.5612200000000001</c:v>
                </c:pt>
                <c:pt idx="487">
                  <c:v>2.5664899999999977</c:v>
                </c:pt>
                <c:pt idx="488">
                  <c:v>2.5717599999999967</c:v>
                </c:pt>
                <c:pt idx="489">
                  <c:v>2.5770300000000002</c:v>
                </c:pt>
                <c:pt idx="490">
                  <c:v>2.5823</c:v>
                </c:pt>
                <c:pt idx="491">
                  <c:v>2.5875700000000053</c:v>
                </c:pt>
                <c:pt idx="492">
                  <c:v>2.5928399999999967</c:v>
                </c:pt>
                <c:pt idx="493">
                  <c:v>2.5981100000000001</c:v>
                </c:pt>
                <c:pt idx="494">
                  <c:v>2.6033800000000054</c:v>
                </c:pt>
                <c:pt idx="495">
                  <c:v>2.6086499999999977</c:v>
                </c:pt>
                <c:pt idx="496">
                  <c:v>2.6139200000000002</c:v>
                </c:pt>
                <c:pt idx="497">
                  <c:v>2.6191900000000001</c:v>
                </c:pt>
                <c:pt idx="498">
                  <c:v>2.62446</c:v>
                </c:pt>
                <c:pt idx="499">
                  <c:v>2.6297300000000012</c:v>
                </c:pt>
                <c:pt idx="500">
                  <c:v>2.6349999999999998</c:v>
                </c:pt>
                <c:pt idx="501">
                  <c:v>2.6402700000000001</c:v>
                </c:pt>
                <c:pt idx="502">
                  <c:v>2.64554</c:v>
                </c:pt>
                <c:pt idx="503">
                  <c:v>2.6508099999999977</c:v>
                </c:pt>
                <c:pt idx="504">
                  <c:v>2.6560799999999967</c:v>
                </c:pt>
                <c:pt idx="505">
                  <c:v>2.6613500000000001</c:v>
                </c:pt>
                <c:pt idx="506">
                  <c:v>2.66662</c:v>
                </c:pt>
                <c:pt idx="507">
                  <c:v>2.6718899999999977</c:v>
                </c:pt>
                <c:pt idx="508">
                  <c:v>2.6771600000000002</c:v>
                </c:pt>
                <c:pt idx="509">
                  <c:v>2.6824300000000001</c:v>
                </c:pt>
                <c:pt idx="510">
                  <c:v>2.6877000000000053</c:v>
                </c:pt>
                <c:pt idx="511">
                  <c:v>2.6929699999999968</c:v>
                </c:pt>
                <c:pt idx="512">
                  <c:v>2.6982399999999997</c:v>
                </c:pt>
                <c:pt idx="513">
                  <c:v>2.7035100000000054</c:v>
                </c:pt>
                <c:pt idx="514">
                  <c:v>2.7087800000000053</c:v>
                </c:pt>
                <c:pt idx="515">
                  <c:v>2.7140499999999967</c:v>
                </c:pt>
                <c:pt idx="516">
                  <c:v>2.7193200000000002</c:v>
                </c:pt>
                <c:pt idx="517">
                  <c:v>2.7245900000000054</c:v>
                </c:pt>
                <c:pt idx="518">
                  <c:v>2.72986</c:v>
                </c:pt>
                <c:pt idx="519">
                  <c:v>2.7351300000000012</c:v>
                </c:pt>
                <c:pt idx="520">
                  <c:v>2.7404000000000002</c:v>
                </c:pt>
                <c:pt idx="521">
                  <c:v>2.7456700000000001</c:v>
                </c:pt>
                <c:pt idx="522">
                  <c:v>2.7509399999999999</c:v>
                </c:pt>
                <c:pt idx="523">
                  <c:v>2.7562099999999967</c:v>
                </c:pt>
                <c:pt idx="524">
                  <c:v>2.7614800000000002</c:v>
                </c:pt>
                <c:pt idx="525">
                  <c:v>2.76675</c:v>
                </c:pt>
                <c:pt idx="526">
                  <c:v>2.7720199999999977</c:v>
                </c:pt>
                <c:pt idx="527">
                  <c:v>2.7772900000000011</c:v>
                </c:pt>
                <c:pt idx="528">
                  <c:v>2.7825600000000001</c:v>
                </c:pt>
                <c:pt idx="529">
                  <c:v>2.7878300000000054</c:v>
                </c:pt>
                <c:pt idx="530">
                  <c:v>2.7931000000000012</c:v>
                </c:pt>
                <c:pt idx="531">
                  <c:v>2.7983700000000002</c:v>
                </c:pt>
                <c:pt idx="532">
                  <c:v>2.8036399999999997</c:v>
                </c:pt>
                <c:pt idx="533">
                  <c:v>2.80891</c:v>
                </c:pt>
                <c:pt idx="534">
                  <c:v>2.8141799999999977</c:v>
                </c:pt>
                <c:pt idx="535">
                  <c:v>2.8194499999999851</c:v>
                </c:pt>
                <c:pt idx="536">
                  <c:v>2.8247200000000001</c:v>
                </c:pt>
                <c:pt idx="537">
                  <c:v>2.82999</c:v>
                </c:pt>
                <c:pt idx="538">
                  <c:v>2.8352599999999861</c:v>
                </c:pt>
                <c:pt idx="539">
                  <c:v>2.8405300000000002</c:v>
                </c:pt>
                <c:pt idx="540">
                  <c:v>2.8457999999999997</c:v>
                </c:pt>
                <c:pt idx="541">
                  <c:v>2.8510699999999884</c:v>
                </c:pt>
                <c:pt idx="542">
                  <c:v>2.8563399999999977</c:v>
                </c:pt>
                <c:pt idx="543">
                  <c:v>2.8616099999999967</c:v>
                </c:pt>
                <c:pt idx="544">
                  <c:v>2.8668799999999917</c:v>
                </c:pt>
                <c:pt idx="545">
                  <c:v>2.8721499999999884</c:v>
                </c:pt>
                <c:pt idx="546">
                  <c:v>2.8774199999999968</c:v>
                </c:pt>
                <c:pt idx="547">
                  <c:v>2.882689999999994</c:v>
                </c:pt>
                <c:pt idx="548">
                  <c:v>2.8879600000000001</c:v>
                </c:pt>
                <c:pt idx="549">
                  <c:v>2.89323</c:v>
                </c:pt>
                <c:pt idx="550">
                  <c:v>2.8984999999999967</c:v>
                </c:pt>
                <c:pt idx="551">
                  <c:v>2.9037700000000002</c:v>
                </c:pt>
                <c:pt idx="552">
                  <c:v>2.9090399999999987</c:v>
                </c:pt>
                <c:pt idx="553">
                  <c:v>2.91431</c:v>
                </c:pt>
                <c:pt idx="554">
                  <c:v>2.9195799999999967</c:v>
                </c:pt>
                <c:pt idx="555">
                  <c:v>2.924849999999994</c:v>
                </c:pt>
                <c:pt idx="556">
                  <c:v>2.9301200000000001</c:v>
                </c:pt>
                <c:pt idx="557">
                  <c:v>2.9353899999999977</c:v>
                </c:pt>
                <c:pt idx="558">
                  <c:v>2.9406599999999967</c:v>
                </c:pt>
                <c:pt idx="559">
                  <c:v>2.9459300000000002</c:v>
                </c:pt>
                <c:pt idx="560">
                  <c:v>2.9511999999999987</c:v>
                </c:pt>
                <c:pt idx="561">
                  <c:v>2.9564699999999879</c:v>
                </c:pt>
                <c:pt idx="562">
                  <c:v>2.9617399999999998</c:v>
                </c:pt>
                <c:pt idx="563">
                  <c:v>2.9670100000000001</c:v>
                </c:pt>
                <c:pt idx="564">
                  <c:v>2.9722799999999916</c:v>
                </c:pt>
                <c:pt idx="565">
                  <c:v>2.9775499999999977</c:v>
                </c:pt>
                <c:pt idx="566">
                  <c:v>2.9828199999999967</c:v>
                </c:pt>
                <c:pt idx="567">
                  <c:v>2.9880900000000001</c:v>
                </c:pt>
                <c:pt idx="568">
                  <c:v>2.99336</c:v>
                </c:pt>
                <c:pt idx="569">
                  <c:v>2.9986299999999977</c:v>
                </c:pt>
                <c:pt idx="570">
                  <c:v>3.0039000000000002</c:v>
                </c:pt>
                <c:pt idx="571">
                  <c:v>3.0091700000000001</c:v>
                </c:pt>
                <c:pt idx="572">
                  <c:v>3.0144399999999987</c:v>
                </c:pt>
                <c:pt idx="573">
                  <c:v>3.0197099999999977</c:v>
                </c:pt>
                <c:pt idx="574">
                  <c:v>3.0249800000000002</c:v>
                </c:pt>
                <c:pt idx="575">
                  <c:v>3.0302499999999917</c:v>
                </c:pt>
                <c:pt idx="576">
                  <c:v>3.03552</c:v>
                </c:pt>
                <c:pt idx="577">
                  <c:v>3.0407900000000012</c:v>
                </c:pt>
                <c:pt idx="578">
                  <c:v>3.0460599999999967</c:v>
                </c:pt>
                <c:pt idx="579">
                  <c:v>3.0513300000000001</c:v>
                </c:pt>
                <c:pt idx="580">
                  <c:v>3.0565999999999987</c:v>
                </c:pt>
                <c:pt idx="581">
                  <c:v>3.0618699999999968</c:v>
                </c:pt>
                <c:pt idx="582">
                  <c:v>3.0671400000000002</c:v>
                </c:pt>
                <c:pt idx="583">
                  <c:v>3.0724099999999916</c:v>
                </c:pt>
                <c:pt idx="584">
                  <c:v>3.07768</c:v>
                </c:pt>
                <c:pt idx="585">
                  <c:v>3.0829499999999967</c:v>
                </c:pt>
                <c:pt idx="586">
                  <c:v>3.0882200000000002</c:v>
                </c:pt>
                <c:pt idx="587">
                  <c:v>3.0934900000000001</c:v>
                </c:pt>
                <c:pt idx="588">
                  <c:v>3.09876</c:v>
                </c:pt>
                <c:pt idx="589">
                  <c:v>3.1040300000000012</c:v>
                </c:pt>
                <c:pt idx="590">
                  <c:v>3.1093000000000002</c:v>
                </c:pt>
                <c:pt idx="591">
                  <c:v>3.1145700000000001</c:v>
                </c:pt>
                <c:pt idx="592">
                  <c:v>3.1198399999999977</c:v>
                </c:pt>
                <c:pt idx="593">
                  <c:v>3.1251100000000012</c:v>
                </c:pt>
                <c:pt idx="594">
                  <c:v>3.1303800000000002</c:v>
                </c:pt>
                <c:pt idx="595">
                  <c:v>3.1356499999999916</c:v>
                </c:pt>
                <c:pt idx="596">
                  <c:v>3.1409200000000053</c:v>
                </c:pt>
                <c:pt idx="597">
                  <c:v>3.1461900000000012</c:v>
                </c:pt>
                <c:pt idx="598">
                  <c:v>3.1514599999999939</c:v>
                </c:pt>
                <c:pt idx="599">
                  <c:v>3.15673</c:v>
                </c:pt>
                <c:pt idx="600">
                  <c:v>3.1619999999999999</c:v>
                </c:pt>
                <c:pt idx="601">
                  <c:v>3.1672700000000011</c:v>
                </c:pt>
                <c:pt idx="602">
                  <c:v>3.1725399999999997</c:v>
                </c:pt>
                <c:pt idx="603">
                  <c:v>3.17781</c:v>
                </c:pt>
                <c:pt idx="604">
                  <c:v>3.1830800000000012</c:v>
                </c:pt>
                <c:pt idx="605">
                  <c:v>3.1883500000000002</c:v>
                </c:pt>
                <c:pt idx="606">
                  <c:v>3.1936200000000001</c:v>
                </c:pt>
                <c:pt idx="607">
                  <c:v>3.19889</c:v>
                </c:pt>
                <c:pt idx="608">
                  <c:v>3.2041600000000012</c:v>
                </c:pt>
                <c:pt idx="609">
                  <c:v>3.2094300000000002</c:v>
                </c:pt>
                <c:pt idx="610">
                  <c:v>3.2147000000000001</c:v>
                </c:pt>
                <c:pt idx="611">
                  <c:v>3.21997</c:v>
                </c:pt>
                <c:pt idx="612">
                  <c:v>3.2252399999999999</c:v>
                </c:pt>
                <c:pt idx="613">
                  <c:v>3.2305100000000002</c:v>
                </c:pt>
                <c:pt idx="614">
                  <c:v>3.2357800000000001</c:v>
                </c:pt>
                <c:pt idx="615">
                  <c:v>3.24105</c:v>
                </c:pt>
                <c:pt idx="616">
                  <c:v>3.2463200000000012</c:v>
                </c:pt>
                <c:pt idx="617">
                  <c:v>3.2515900000000002</c:v>
                </c:pt>
                <c:pt idx="618">
                  <c:v>3.2568599999999917</c:v>
                </c:pt>
                <c:pt idx="619">
                  <c:v>3.2621300000000053</c:v>
                </c:pt>
                <c:pt idx="620">
                  <c:v>3.2674000000000012</c:v>
                </c:pt>
                <c:pt idx="621">
                  <c:v>3.272669999999994</c:v>
                </c:pt>
                <c:pt idx="622">
                  <c:v>3.2779400000000001</c:v>
                </c:pt>
                <c:pt idx="623">
                  <c:v>3.2832100000000053</c:v>
                </c:pt>
                <c:pt idx="624">
                  <c:v>3.2884800000000012</c:v>
                </c:pt>
                <c:pt idx="625">
                  <c:v>3.2937500000000002</c:v>
                </c:pt>
                <c:pt idx="626">
                  <c:v>3.2990200000000001</c:v>
                </c:pt>
                <c:pt idx="627">
                  <c:v>3.3042899999999977</c:v>
                </c:pt>
                <c:pt idx="628">
                  <c:v>3.3095599999999967</c:v>
                </c:pt>
                <c:pt idx="629">
                  <c:v>3.3148299999999939</c:v>
                </c:pt>
                <c:pt idx="630">
                  <c:v>3.3201000000000001</c:v>
                </c:pt>
                <c:pt idx="631">
                  <c:v>3.3253699999999977</c:v>
                </c:pt>
                <c:pt idx="632">
                  <c:v>3.3306399999999967</c:v>
                </c:pt>
                <c:pt idx="633">
                  <c:v>3.3359099999999939</c:v>
                </c:pt>
                <c:pt idx="634">
                  <c:v>3.34118</c:v>
                </c:pt>
                <c:pt idx="635">
                  <c:v>3.3464499999999879</c:v>
                </c:pt>
                <c:pt idx="636">
                  <c:v>3.3517199999999967</c:v>
                </c:pt>
                <c:pt idx="637">
                  <c:v>3.3569899999999939</c:v>
                </c:pt>
                <c:pt idx="638">
                  <c:v>3.3622599999999916</c:v>
                </c:pt>
                <c:pt idx="639">
                  <c:v>3.3675300000000012</c:v>
                </c:pt>
                <c:pt idx="640">
                  <c:v>3.3727999999999967</c:v>
                </c:pt>
                <c:pt idx="641">
                  <c:v>3.3780699999999917</c:v>
                </c:pt>
                <c:pt idx="642">
                  <c:v>3.38334</c:v>
                </c:pt>
                <c:pt idx="643">
                  <c:v>3.3886099999999977</c:v>
                </c:pt>
                <c:pt idx="644">
                  <c:v>3.3938799999999967</c:v>
                </c:pt>
                <c:pt idx="645">
                  <c:v>3.3991499999999917</c:v>
                </c:pt>
                <c:pt idx="646">
                  <c:v>3.40442</c:v>
                </c:pt>
                <c:pt idx="647">
                  <c:v>3.4096899999999977</c:v>
                </c:pt>
                <c:pt idx="648">
                  <c:v>3.4149599999999967</c:v>
                </c:pt>
                <c:pt idx="649">
                  <c:v>3.4202300000000001</c:v>
                </c:pt>
                <c:pt idx="650">
                  <c:v>3.4255</c:v>
                </c:pt>
                <c:pt idx="651">
                  <c:v>3.4307699999999977</c:v>
                </c:pt>
                <c:pt idx="652">
                  <c:v>3.4360399999999967</c:v>
                </c:pt>
                <c:pt idx="653">
                  <c:v>3.4413100000000001</c:v>
                </c:pt>
                <c:pt idx="654">
                  <c:v>3.44658</c:v>
                </c:pt>
                <c:pt idx="655">
                  <c:v>3.4518499999999861</c:v>
                </c:pt>
                <c:pt idx="656">
                  <c:v>3.4571200000000002</c:v>
                </c:pt>
                <c:pt idx="657">
                  <c:v>3.4623900000000001</c:v>
                </c:pt>
                <c:pt idx="658">
                  <c:v>3.46766</c:v>
                </c:pt>
                <c:pt idx="659">
                  <c:v>3.4729299999999967</c:v>
                </c:pt>
                <c:pt idx="660">
                  <c:v>3.4781999999999997</c:v>
                </c:pt>
                <c:pt idx="661">
                  <c:v>3.4834700000000001</c:v>
                </c:pt>
                <c:pt idx="662">
                  <c:v>3.48874</c:v>
                </c:pt>
                <c:pt idx="663">
                  <c:v>3.4940099999999967</c:v>
                </c:pt>
                <c:pt idx="664">
                  <c:v>3.499279999999994</c:v>
                </c:pt>
                <c:pt idx="665">
                  <c:v>3.5045500000000001</c:v>
                </c:pt>
                <c:pt idx="666">
                  <c:v>3.5098199999999977</c:v>
                </c:pt>
                <c:pt idx="667">
                  <c:v>3.5150899999999967</c:v>
                </c:pt>
                <c:pt idx="668">
                  <c:v>3.5203600000000002</c:v>
                </c:pt>
                <c:pt idx="669">
                  <c:v>3.52563</c:v>
                </c:pt>
                <c:pt idx="670">
                  <c:v>3.5308999999999977</c:v>
                </c:pt>
                <c:pt idx="671">
                  <c:v>3.5361699999999967</c:v>
                </c:pt>
                <c:pt idx="672">
                  <c:v>3.5414399999999997</c:v>
                </c:pt>
                <c:pt idx="673">
                  <c:v>3.54671</c:v>
                </c:pt>
                <c:pt idx="674">
                  <c:v>3.5519799999999977</c:v>
                </c:pt>
                <c:pt idx="675">
                  <c:v>3.5572499999999967</c:v>
                </c:pt>
                <c:pt idx="676">
                  <c:v>3.5625200000000001</c:v>
                </c:pt>
                <c:pt idx="677">
                  <c:v>3.5677900000000053</c:v>
                </c:pt>
                <c:pt idx="678">
                  <c:v>3.5730599999999977</c:v>
                </c:pt>
                <c:pt idx="679">
                  <c:v>3.5783300000000002</c:v>
                </c:pt>
                <c:pt idx="680">
                  <c:v>3.5836000000000001</c:v>
                </c:pt>
                <c:pt idx="681">
                  <c:v>3.58887</c:v>
                </c:pt>
                <c:pt idx="682">
                  <c:v>3.5941399999999999</c:v>
                </c:pt>
                <c:pt idx="683">
                  <c:v>3.5994099999999967</c:v>
                </c:pt>
                <c:pt idx="684">
                  <c:v>3.6046800000000001</c:v>
                </c:pt>
                <c:pt idx="685">
                  <c:v>3.60995</c:v>
                </c:pt>
                <c:pt idx="686">
                  <c:v>3.6152199999999977</c:v>
                </c:pt>
                <c:pt idx="687">
                  <c:v>3.6204900000000002</c:v>
                </c:pt>
                <c:pt idx="688">
                  <c:v>3.6257600000000001</c:v>
                </c:pt>
                <c:pt idx="689">
                  <c:v>3.63103</c:v>
                </c:pt>
                <c:pt idx="690">
                  <c:v>3.6362999999999968</c:v>
                </c:pt>
                <c:pt idx="691">
                  <c:v>3.6415700000000002</c:v>
                </c:pt>
                <c:pt idx="692">
                  <c:v>3.6468399999999987</c:v>
                </c:pt>
                <c:pt idx="693">
                  <c:v>3.65211</c:v>
                </c:pt>
                <c:pt idx="694">
                  <c:v>3.6573800000000012</c:v>
                </c:pt>
                <c:pt idx="695">
                  <c:v>3.662649999999994</c:v>
                </c:pt>
                <c:pt idx="696">
                  <c:v>3.6679200000000054</c:v>
                </c:pt>
                <c:pt idx="697">
                  <c:v>3.6731900000000053</c:v>
                </c:pt>
                <c:pt idx="698">
                  <c:v>3.6784599999999967</c:v>
                </c:pt>
                <c:pt idx="699">
                  <c:v>3.6837300000000064</c:v>
                </c:pt>
                <c:pt idx="700">
                  <c:v>3.6890000000000001</c:v>
                </c:pt>
                <c:pt idx="701">
                  <c:v>3.6942699999999977</c:v>
                </c:pt>
                <c:pt idx="702">
                  <c:v>3.6995399999999998</c:v>
                </c:pt>
                <c:pt idx="703">
                  <c:v>3.7048100000000002</c:v>
                </c:pt>
                <c:pt idx="704">
                  <c:v>3.71008</c:v>
                </c:pt>
                <c:pt idx="705">
                  <c:v>3.7153499999999977</c:v>
                </c:pt>
                <c:pt idx="706">
                  <c:v>3.7206200000000011</c:v>
                </c:pt>
                <c:pt idx="707">
                  <c:v>3.7258900000000001</c:v>
                </c:pt>
                <c:pt idx="708">
                  <c:v>3.73116</c:v>
                </c:pt>
                <c:pt idx="709">
                  <c:v>3.7364299999999977</c:v>
                </c:pt>
                <c:pt idx="710">
                  <c:v>3.7417000000000002</c:v>
                </c:pt>
                <c:pt idx="711">
                  <c:v>3.7469700000000001</c:v>
                </c:pt>
                <c:pt idx="712">
                  <c:v>3.7522399999999987</c:v>
                </c:pt>
                <c:pt idx="713">
                  <c:v>3.7575100000000012</c:v>
                </c:pt>
                <c:pt idx="714">
                  <c:v>3.7627800000000002</c:v>
                </c:pt>
                <c:pt idx="715">
                  <c:v>3.7680500000000001</c:v>
                </c:pt>
                <c:pt idx="716">
                  <c:v>3.7733200000000053</c:v>
                </c:pt>
                <c:pt idx="717">
                  <c:v>3.7785900000000012</c:v>
                </c:pt>
                <c:pt idx="718">
                  <c:v>3.7838600000000002</c:v>
                </c:pt>
                <c:pt idx="719">
                  <c:v>3.7891300000000059</c:v>
                </c:pt>
                <c:pt idx="720">
                  <c:v>3.7944</c:v>
                </c:pt>
                <c:pt idx="721">
                  <c:v>3.7996699999999977</c:v>
                </c:pt>
                <c:pt idx="722">
                  <c:v>3.8049399999999998</c:v>
                </c:pt>
                <c:pt idx="723">
                  <c:v>3.8102099999999917</c:v>
                </c:pt>
                <c:pt idx="724">
                  <c:v>3.8154799999999884</c:v>
                </c:pt>
                <c:pt idx="725">
                  <c:v>3.8207499999999968</c:v>
                </c:pt>
                <c:pt idx="726">
                  <c:v>3.826019999999994</c:v>
                </c:pt>
                <c:pt idx="727">
                  <c:v>3.8312899999999916</c:v>
                </c:pt>
                <c:pt idx="728">
                  <c:v>3.836559999999988</c:v>
                </c:pt>
                <c:pt idx="729">
                  <c:v>3.8418299999999967</c:v>
                </c:pt>
                <c:pt idx="730">
                  <c:v>3.8471000000000002</c:v>
                </c:pt>
                <c:pt idx="731">
                  <c:v>3.8523699999999916</c:v>
                </c:pt>
                <c:pt idx="732">
                  <c:v>3.8576399999999977</c:v>
                </c:pt>
                <c:pt idx="733">
                  <c:v>3.8629099999999967</c:v>
                </c:pt>
                <c:pt idx="734">
                  <c:v>3.8681800000000002</c:v>
                </c:pt>
                <c:pt idx="735">
                  <c:v>3.8734499999999916</c:v>
                </c:pt>
                <c:pt idx="736">
                  <c:v>3.8787199999999977</c:v>
                </c:pt>
                <c:pt idx="737">
                  <c:v>3.8839900000000012</c:v>
                </c:pt>
                <c:pt idx="738">
                  <c:v>3.8892599999999939</c:v>
                </c:pt>
                <c:pt idx="739">
                  <c:v>3.89453</c:v>
                </c:pt>
                <c:pt idx="740">
                  <c:v>3.8997999999999977</c:v>
                </c:pt>
                <c:pt idx="741">
                  <c:v>3.9050699999999967</c:v>
                </c:pt>
                <c:pt idx="742">
                  <c:v>3.9103399999999997</c:v>
                </c:pt>
                <c:pt idx="743">
                  <c:v>3.9156099999999916</c:v>
                </c:pt>
                <c:pt idx="744">
                  <c:v>3.9208799999999977</c:v>
                </c:pt>
                <c:pt idx="745">
                  <c:v>3.9261499999999967</c:v>
                </c:pt>
                <c:pt idx="746">
                  <c:v>3.9314199999999926</c:v>
                </c:pt>
                <c:pt idx="747">
                  <c:v>3.9366899999999916</c:v>
                </c:pt>
                <c:pt idx="748">
                  <c:v>3.9419599999999977</c:v>
                </c:pt>
                <c:pt idx="749">
                  <c:v>3.9472300000000002</c:v>
                </c:pt>
                <c:pt idx="750">
                  <c:v>3.9524999999999917</c:v>
                </c:pt>
                <c:pt idx="751">
                  <c:v>3.95777</c:v>
                </c:pt>
                <c:pt idx="752">
                  <c:v>3.9630399999999999</c:v>
                </c:pt>
                <c:pt idx="753">
                  <c:v>3.9683100000000002</c:v>
                </c:pt>
                <c:pt idx="754">
                  <c:v>3.9735800000000001</c:v>
                </c:pt>
                <c:pt idx="755">
                  <c:v>3.9788499999999916</c:v>
                </c:pt>
                <c:pt idx="756">
                  <c:v>3.9841200000000012</c:v>
                </c:pt>
                <c:pt idx="757">
                  <c:v>3.9893900000000002</c:v>
                </c:pt>
                <c:pt idx="758">
                  <c:v>3.9946599999999917</c:v>
                </c:pt>
                <c:pt idx="759">
                  <c:v>3.99993</c:v>
                </c:pt>
                <c:pt idx="760">
                  <c:v>4.0052000000000003</c:v>
                </c:pt>
                <c:pt idx="761">
                  <c:v>4.0104699999999998</c:v>
                </c:pt>
                <c:pt idx="762">
                  <c:v>4.0157400000000001</c:v>
                </c:pt>
                <c:pt idx="763">
                  <c:v>4.0210099999999995</c:v>
                </c:pt>
                <c:pt idx="764">
                  <c:v>4.0262799999999999</c:v>
                </c:pt>
                <c:pt idx="765">
                  <c:v>4.0315500000000002</c:v>
                </c:pt>
                <c:pt idx="766">
                  <c:v>4.0368200000000014</c:v>
                </c:pt>
                <c:pt idx="767">
                  <c:v>4.04209</c:v>
                </c:pt>
                <c:pt idx="768">
                  <c:v>4.0473600000000003</c:v>
                </c:pt>
                <c:pt idx="769">
                  <c:v>4.0526299999999997</c:v>
                </c:pt>
                <c:pt idx="770">
                  <c:v>4.0578999999999956</c:v>
                </c:pt>
                <c:pt idx="771">
                  <c:v>4.0631699999999986</c:v>
                </c:pt>
                <c:pt idx="772">
                  <c:v>4.0684399999999865</c:v>
                </c:pt>
                <c:pt idx="773">
                  <c:v>4.0737100000000002</c:v>
                </c:pt>
                <c:pt idx="774">
                  <c:v>4.0789799999999996</c:v>
                </c:pt>
                <c:pt idx="775">
                  <c:v>4.0842499999999999</c:v>
                </c:pt>
                <c:pt idx="776">
                  <c:v>4.0895200000000003</c:v>
                </c:pt>
                <c:pt idx="777">
                  <c:v>4.0947899999999855</c:v>
                </c:pt>
                <c:pt idx="778">
                  <c:v>4.10006</c:v>
                </c:pt>
                <c:pt idx="779">
                  <c:v>4.1053299999999986</c:v>
                </c:pt>
                <c:pt idx="780">
                  <c:v>4.1105999999999865</c:v>
                </c:pt>
                <c:pt idx="781">
                  <c:v>4.1158699999999966</c:v>
                </c:pt>
                <c:pt idx="782">
                  <c:v>4.1211399999999845</c:v>
                </c:pt>
                <c:pt idx="783">
                  <c:v>4.1264099999999946</c:v>
                </c:pt>
                <c:pt idx="784">
                  <c:v>4.1316800000000002</c:v>
                </c:pt>
                <c:pt idx="785">
                  <c:v>4.1369499999999997</c:v>
                </c:pt>
                <c:pt idx="786">
                  <c:v>4.14222</c:v>
                </c:pt>
                <c:pt idx="787">
                  <c:v>4.1474899999999844</c:v>
                </c:pt>
                <c:pt idx="788">
                  <c:v>4.1527599999999865</c:v>
                </c:pt>
                <c:pt idx="789">
                  <c:v>4.1580299999999966</c:v>
                </c:pt>
                <c:pt idx="790">
                  <c:v>4.1632999999999996</c:v>
                </c:pt>
                <c:pt idx="791">
                  <c:v>4.1685699999999946</c:v>
                </c:pt>
                <c:pt idx="792">
                  <c:v>4.1738400000000002</c:v>
                </c:pt>
                <c:pt idx="793">
                  <c:v>4.1791099999999997</c:v>
                </c:pt>
                <c:pt idx="794">
                  <c:v>4.1843799999999955</c:v>
                </c:pt>
                <c:pt idx="795">
                  <c:v>4.1896500000000003</c:v>
                </c:pt>
                <c:pt idx="796">
                  <c:v>4.1949199999999749</c:v>
                </c:pt>
                <c:pt idx="797">
                  <c:v>4.2001900000000001</c:v>
                </c:pt>
                <c:pt idx="798">
                  <c:v>4.2054600000000004</c:v>
                </c:pt>
                <c:pt idx="799">
                  <c:v>4.2107299999999999</c:v>
                </c:pt>
                <c:pt idx="800">
                  <c:v>4.2160000000000002</c:v>
                </c:pt>
                <c:pt idx="801">
                  <c:v>4.2212700000000014</c:v>
                </c:pt>
                <c:pt idx="802">
                  <c:v>4.22654</c:v>
                </c:pt>
                <c:pt idx="803">
                  <c:v>4.2318100000000003</c:v>
                </c:pt>
                <c:pt idx="804">
                  <c:v>4.2370799999999997</c:v>
                </c:pt>
                <c:pt idx="805">
                  <c:v>4.2423500000000001</c:v>
                </c:pt>
                <c:pt idx="806">
                  <c:v>4.2476200000000004</c:v>
                </c:pt>
                <c:pt idx="807">
                  <c:v>4.2528899999999865</c:v>
                </c:pt>
                <c:pt idx="808">
                  <c:v>4.2581600000000002</c:v>
                </c:pt>
                <c:pt idx="809">
                  <c:v>4.2634299999999996</c:v>
                </c:pt>
                <c:pt idx="810">
                  <c:v>4.2686999999999999</c:v>
                </c:pt>
                <c:pt idx="811">
                  <c:v>4.2739700000000003</c:v>
                </c:pt>
                <c:pt idx="812">
                  <c:v>4.2792400000000184</c:v>
                </c:pt>
                <c:pt idx="813">
                  <c:v>4.2845099999999956</c:v>
                </c:pt>
                <c:pt idx="814">
                  <c:v>4.2897800000000004</c:v>
                </c:pt>
                <c:pt idx="815">
                  <c:v>4.2950499999999998</c:v>
                </c:pt>
                <c:pt idx="816">
                  <c:v>4.3003200000000001</c:v>
                </c:pt>
                <c:pt idx="817">
                  <c:v>4.3055899999999845</c:v>
                </c:pt>
                <c:pt idx="818">
                  <c:v>4.3108599999999946</c:v>
                </c:pt>
                <c:pt idx="819">
                  <c:v>4.3161299999999976</c:v>
                </c:pt>
                <c:pt idx="820">
                  <c:v>4.3213999999999997</c:v>
                </c:pt>
                <c:pt idx="821">
                  <c:v>4.32667</c:v>
                </c:pt>
                <c:pt idx="822">
                  <c:v>4.3319400000000003</c:v>
                </c:pt>
                <c:pt idx="823">
                  <c:v>4.3372099999999998</c:v>
                </c:pt>
                <c:pt idx="824">
                  <c:v>4.3424799999999966</c:v>
                </c:pt>
                <c:pt idx="825">
                  <c:v>4.3477499999999996</c:v>
                </c:pt>
                <c:pt idx="826">
                  <c:v>4.3530199999999946</c:v>
                </c:pt>
                <c:pt idx="827">
                  <c:v>4.3582900000000002</c:v>
                </c:pt>
                <c:pt idx="828">
                  <c:v>4.3635599999999855</c:v>
                </c:pt>
                <c:pt idx="829">
                  <c:v>4.3688299999999947</c:v>
                </c:pt>
                <c:pt idx="830">
                  <c:v>4.3740999999999977</c:v>
                </c:pt>
                <c:pt idx="831">
                  <c:v>4.3793700000000024</c:v>
                </c:pt>
                <c:pt idx="832">
                  <c:v>4.3846400000000001</c:v>
                </c:pt>
                <c:pt idx="833">
                  <c:v>4.3899099999999986</c:v>
                </c:pt>
                <c:pt idx="834">
                  <c:v>4.3951799999999865</c:v>
                </c:pt>
                <c:pt idx="835">
                  <c:v>4.4004500000000002</c:v>
                </c:pt>
                <c:pt idx="836">
                  <c:v>4.4057200000000014</c:v>
                </c:pt>
                <c:pt idx="837">
                  <c:v>4.41099</c:v>
                </c:pt>
                <c:pt idx="838">
                  <c:v>4.4162600000000127</c:v>
                </c:pt>
                <c:pt idx="839">
                  <c:v>4.4215299999999997</c:v>
                </c:pt>
                <c:pt idx="840">
                  <c:v>4.4268000000000001</c:v>
                </c:pt>
                <c:pt idx="841">
                  <c:v>4.4320700000000004</c:v>
                </c:pt>
                <c:pt idx="842">
                  <c:v>4.4373400000000034</c:v>
                </c:pt>
                <c:pt idx="843">
                  <c:v>4.4426100000000002</c:v>
                </c:pt>
                <c:pt idx="844">
                  <c:v>4.4478799999999996</c:v>
                </c:pt>
                <c:pt idx="845">
                  <c:v>4.4531499999999999</c:v>
                </c:pt>
                <c:pt idx="846">
                  <c:v>4.4584200000000003</c:v>
                </c:pt>
                <c:pt idx="847">
                  <c:v>4.4636900000000024</c:v>
                </c:pt>
                <c:pt idx="848">
                  <c:v>4.46896</c:v>
                </c:pt>
                <c:pt idx="849">
                  <c:v>4.4742300000000004</c:v>
                </c:pt>
                <c:pt idx="850">
                  <c:v>4.4795000000000034</c:v>
                </c:pt>
                <c:pt idx="851">
                  <c:v>4.4847700000000001</c:v>
                </c:pt>
                <c:pt idx="852">
                  <c:v>4.4900400000000014</c:v>
                </c:pt>
                <c:pt idx="853">
                  <c:v>4.4953099999999999</c:v>
                </c:pt>
                <c:pt idx="854">
                  <c:v>4.5005799999999976</c:v>
                </c:pt>
                <c:pt idx="855">
                  <c:v>4.5058499999999997</c:v>
                </c:pt>
                <c:pt idx="856">
                  <c:v>4.51112</c:v>
                </c:pt>
                <c:pt idx="857">
                  <c:v>4.5163900000000003</c:v>
                </c:pt>
                <c:pt idx="858">
                  <c:v>4.5216600000000033</c:v>
                </c:pt>
                <c:pt idx="859">
                  <c:v>4.5269299999999966</c:v>
                </c:pt>
                <c:pt idx="860">
                  <c:v>4.5322000000000013</c:v>
                </c:pt>
                <c:pt idx="861">
                  <c:v>4.5374699999999999</c:v>
                </c:pt>
                <c:pt idx="862">
                  <c:v>4.5427400000000002</c:v>
                </c:pt>
                <c:pt idx="863">
                  <c:v>4.5480099999999997</c:v>
                </c:pt>
                <c:pt idx="864">
                  <c:v>4.55328</c:v>
                </c:pt>
                <c:pt idx="865">
                  <c:v>4.5585499999999985</c:v>
                </c:pt>
                <c:pt idx="866">
                  <c:v>4.5638199999999856</c:v>
                </c:pt>
                <c:pt idx="867">
                  <c:v>4.5690900000000001</c:v>
                </c:pt>
                <c:pt idx="868">
                  <c:v>4.5743600000000004</c:v>
                </c:pt>
                <c:pt idx="869">
                  <c:v>4.5796300000000034</c:v>
                </c:pt>
                <c:pt idx="870">
                  <c:v>4.5848999999999975</c:v>
                </c:pt>
                <c:pt idx="871">
                  <c:v>4.5901699999999996</c:v>
                </c:pt>
                <c:pt idx="872">
                  <c:v>4.59544</c:v>
                </c:pt>
                <c:pt idx="873">
                  <c:v>4.6007099999999976</c:v>
                </c:pt>
                <c:pt idx="874">
                  <c:v>4.6059799999999855</c:v>
                </c:pt>
                <c:pt idx="875">
                  <c:v>4.6112500000000001</c:v>
                </c:pt>
                <c:pt idx="876">
                  <c:v>4.6165199999999844</c:v>
                </c:pt>
                <c:pt idx="877">
                  <c:v>4.6217899999999865</c:v>
                </c:pt>
                <c:pt idx="878">
                  <c:v>4.6270599999999815</c:v>
                </c:pt>
                <c:pt idx="879">
                  <c:v>4.6323299999999996</c:v>
                </c:pt>
                <c:pt idx="880">
                  <c:v>4.6375999999999946</c:v>
                </c:pt>
                <c:pt idx="881">
                  <c:v>4.6428699999999976</c:v>
                </c:pt>
                <c:pt idx="882">
                  <c:v>4.6481399999999855</c:v>
                </c:pt>
                <c:pt idx="883">
                  <c:v>4.6534099999999956</c:v>
                </c:pt>
                <c:pt idx="884">
                  <c:v>4.6586799999999977</c:v>
                </c:pt>
                <c:pt idx="885">
                  <c:v>4.6639499999999865</c:v>
                </c:pt>
                <c:pt idx="886">
                  <c:v>4.6692200000000001</c:v>
                </c:pt>
                <c:pt idx="887">
                  <c:v>4.6744899999999845</c:v>
                </c:pt>
                <c:pt idx="888">
                  <c:v>4.6797600000000106</c:v>
                </c:pt>
                <c:pt idx="889">
                  <c:v>4.6850299999999967</c:v>
                </c:pt>
                <c:pt idx="890">
                  <c:v>4.6902999999999997</c:v>
                </c:pt>
                <c:pt idx="891">
                  <c:v>4.6955699999999947</c:v>
                </c:pt>
                <c:pt idx="892">
                  <c:v>4.7008400000000004</c:v>
                </c:pt>
                <c:pt idx="893">
                  <c:v>4.7061099999999998</c:v>
                </c:pt>
                <c:pt idx="894">
                  <c:v>4.7113800000000001</c:v>
                </c:pt>
                <c:pt idx="895">
                  <c:v>4.7166500000000013</c:v>
                </c:pt>
                <c:pt idx="896">
                  <c:v>4.7219199999999875</c:v>
                </c:pt>
                <c:pt idx="897">
                  <c:v>4.7271899999999816</c:v>
                </c:pt>
                <c:pt idx="898">
                  <c:v>4.7324600000000014</c:v>
                </c:pt>
                <c:pt idx="899">
                  <c:v>4.73773</c:v>
                </c:pt>
                <c:pt idx="900">
                  <c:v>4.7430000000000003</c:v>
                </c:pt>
                <c:pt idx="901">
                  <c:v>4.7482700000000024</c:v>
                </c:pt>
                <c:pt idx="902">
                  <c:v>4.7535400000000001</c:v>
                </c:pt>
                <c:pt idx="903">
                  <c:v>4.7588099999999987</c:v>
                </c:pt>
                <c:pt idx="904">
                  <c:v>4.7640799999999865</c:v>
                </c:pt>
                <c:pt idx="905">
                  <c:v>4.7693500000000002</c:v>
                </c:pt>
                <c:pt idx="906">
                  <c:v>4.7746200000000014</c:v>
                </c:pt>
                <c:pt idx="907">
                  <c:v>4.7798900000000106</c:v>
                </c:pt>
                <c:pt idx="908">
                  <c:v>4.7851600000000003</c:v>
                </c:pt>
                <c:pt idx="909">
                  <c:v>4.7904299999999997</c:v>
                </c:pt>
                <c:pt idx="910">
                  <c:v>4.7957000000000001</c:v>
                </c:pt>
                <c:pt idx="911">
                  <c:v>4.8009699999999986</c:v>
                </c:pt>
                <c:pt idx="912">
                  <c:v>4.8062400000000034</c:v>
                </c:pt>
                <c:pt idx="913">
                  <c:v>4.8115099999999966</c:v>
                </c:pt>
                <c:pt idx="914">
                  <c:v>4.8167799999999996</c:v>
                </c:pt>
                <c:pt idx="915">
                  <c:v>4.8220499999999946</c:v>
                </c:pt>
                <c:pt idx="916">
                  <c:v>4.8273199999999834</c:v>
                </c:pt>
                <c:pt idx="917">
                  <c:v>4.8325899999999855</c:v>
                </c:pt>
                <c:pt idx="918">
                  <c:v>4.83786</c:v>
                </c:pt>
                <c:pt idx="919">
                  <c:v>4.8431299999999986</c:v>
                </c:pt>
                <c:pt idx="920">
                  <c:v>4.8483999999999998</c:v>
                </c:pt>
                <c:pt idx="921">
                  <c:v>4.8536700000000002</c:v>
                </c:pt>
                <c:pt idx="922">
                  <c:v>4.8589399999999845</c:v>
                </c:pt>
                <c:pt idx="923">
                  <c:v>4.8642099999999946</c:v>
                </c:pt>
                <c:pt idx="924">
                  <c:v>4.8694799999999976</c:v>
                </c:pt>
                <c:pt idx="925">
                  <c:v>4.8747499999999997</c:v>
                </c:pt>
                <c:pt idx="926">
                  <c:v>4.88002</c:v>
                </c:pt>
                <c:pt idx="927">
                  <c:v>4.8852900000000004</c:v>
                </c:pt>
                <c:pt idx="928">
                  <c:v>4.8905599999999865</c:v>
                </c:pt>
                <c:pt idx="929">
                  <c:v>4.8958299999999966</c:v>
                </c:pt>
                <c:pt idx="930">
                  <c:v>4.9011000000000013</c:v>
                </c:pt>
                <c:pt idx="931">
                  <c:v>4.9063700000000106</c:v>
                </c:pt>
                <c:pt idx="932">
                  <c:v>4.9116400000000118</c:v>
                </c:pt>
                <c:pt idx="933">
                  <c:v>4.9169099999999997</c:v>
                </c:pt>
                <c:pt idx="934">
                  <c:v>4.9221799999999956</c:v>
                </c:pt>
                <c:pt idx="935">
                  <c:v>4.9274499999999986</c:v>
                </c:pt>
                <c:pt idx="936">
                  <c:v>4.9327200000000024</c:v>
                </c:pt>
                <c:pt idx="937">
                  <c:v>4.9379900000000001</c:v>
                </c:pt>
                <c:pt idx="938">
                  <c:v>4.9432600000000146</c:v>
                </c:pt>
                <c:pt idx="939">
                  <c:v>4.9485299999999999</c:v>
                </c:pt>
                <c:pt idx="940">
                  <c:v>4.9538000000000002</c:v>
                </c:pt>
                <c:pt idx="941">
                  <c:v>4.9590700000000014</c:v>
                </c:pt>
                <c:pt idx="942">
                  <c:v>4.96434</c:v>
                </c:pt>
                <c:pt idx="943">
                  <c:v>4.9696100000000003</c:v>
                </c:pt>
                <c:pt idx="944">
                  <c:v>4.9748799999999997</c:v>
                </c:pt>
                <c:pt idx="945">
                  <c:v>4.9801500000000001</c:v>
                </c:pt>
                <c:pt idx="946">
                  <c:v>4.9854200000000004</c:v>
                </c:pt>
                <c:pt idx="947">
                  <c:v>4.9906900000000034</c:v>
                </c:pt>
                <c:pt idx="948">
                  <c:v>4.9959600000000002</c:v>
                </c:pt>
                <c:pt idx="949">
                  <c:v>5.0012300000000014</c:v>
                </c:pt>
                <c:pt idx="950">
                  <c:v>5.0065</c:v>
                </c:pt>
                <c:pt idx="951">
                  <c:v>5.0117700000000003</c:v>
                </c:pt>
                <c:pt idx="952">
                  <c:v>5.0170399999999855</c:v>
                </c:pt>
                <c:pt idx="953">
                  <c:v>5.0223099999999956</c:v>
                </c:pt>
                <c:pt idx="954">
                  <c:v>5.0275799999999844</c:v>
                </c:pt>
                <c:pt idx="955">
                  <c:v>5.0328499999999998</c:v>
                </c:pt>
                <c:pt idx="956">
                  <c:v>5.0381200000000002</c:v>
                </c:pt>
                <c:pt idx="957">
                  <c:v>5.0433900000000014</c:v>
                </c:pt>
                <c:pt idx="958">
                  <c:v>5.0486600000000106</c:v>
                </c:pt>
                <c:pt idx="959">
                  <c:v>5.0539299999999976</c:v>
                </c:pt>
                <c:pt idx="960">
                  <c:v>5.0592000000000024</c:v>
                </c:pt>
                <c:pt idx="961">
                  <c:v>5.0644699999999956</c:v>
                </c:pt>
                <c:pt idx="962">
                  <c:v>5.0697400000000004</c:v>
                </c:pt>
                <c:pt idx="963">
                  <c:v>5.0750099999999998</c:v>
                </c:pt>
                <c:pt idx="964">
                  <c:v>5.0802800000000001</c:v>
                </c:pt>
                <c:pt idx="965">
                  <c:v>5.0855499999999996</c:v>
                </c:pt>
                <c:pt idx="966">
                  <c:v>5.0908199999999946</c:v>
                </c:pt>
                <c:pt idx="967">
                  <c:v>5.0960900000000002</c:v>
                </c:pt>
                <c:pt idx="968">
                  <c:v>5.1013600000000014</c:v>
                </c:pt>
                <c:pt idx="969">
                  <c:v>5.10663</c:v>
                </c:pt>
                <c:pt idx="970">
                  <c:v>5.1118999999999986</c:v>
                </c:pt>
                <c:pt idx="971">
                  <c:v>5.1171699999999865</c:v>
                </c:pt>
                <c:pt idx="972">
                  <c:v>5.1224399999999806</c:v>
                </c:pt>
                <c:pt idx="973">
                  <c:v>5.1277099999999844</c:v>
                </c:pt>
                <c:pt idx="974">
                  <c:v>5.1329799999999945</c:v>
                </c:pt>
                <c:pt idx="975">
                  <c:v>5.1382500000000002</c:v>
                </c:pt>
                <c:pt idx="976">
                  <c:v>5.1435199999999845</c:v>
                </c:pt>
                <c:pt idx="977">
                  <c:v>5.14879</c:v>
                </c:pt>
                <c:pt idx="978">
                  <c:v>5.1540599999999834</c:v>
                </c:pt>
                <c:pt idx="979">
                  <c:v>5.1593299999999997</c:v>
                </c:pt>
                <c:pt idx="980">
                  <c:v>5.1645999999999797</c:v>
                </c:pt>
                <c:pt idx="981">
                  <c:v>5.1698699999999995</c:v>
                </c:pt>
                <c:pt idx="982">
                  <c:v>5.1751399999999945</c:v>
                </c:pt>
                <c:pt idx="983">
                  <c:v>5.1804099999999966</c:v>
                </c:pt>
                <c:pt idx="984">
                  <c:v>5.1856799999999996</c:v>
                </c:pt>
                <c:pt idx="985">
                  <c:v>5.1909499999999946</c:v>
                </c:pt>
                <c:pt idx="986">
                  <c:v>5.1962200000000003</c:v>
                </c:pt>
                <c:pt idx="987">
                  <c:v>5.2014900000000024</c:v>
                </c:pt>
                <c:pt idx="988">
                  <c:v>5.2067600000000116</c:v>
                </c:pt>
                <c:pt idx="989">
                  <c:v>5.2120299999999986</c:v>
                </c:pt>
                <c:pt idx="990">
                  <c:v>5.2172999999999998</c:v>
                </c:pt>
                <c:pt idx="991">
                  <c:v>5.2225699999999966</c:v>
                </c:pt>
                <c:pt idx="992">
                  <c:v>5.2278399999999845</c:v>
                </c:pt>
                <c:pt idx="993">
                  <c:v>5.2331099999999999</c:v>
                </c:pt>
                <c:pt idx="994">
                  <c:v>5.2383800000000003</c:v>
                </c:pt>
                <c:pt idx="995">
                  <c:v>5.2436500000000024</c:v>
                </c:pt>
                <c:pt idx="996">
                  <c:v>5.24892</c:v>
                </c:pt>
                <c:pt idx="997">
                  <c:v>5.2541899999999844</c:v>
                </c:pt>
                <c:pt idx="998">
                  <c:v>5.2594600000000034</c:v>
                </c:pt>
                <c:pt idx="999">
                  <c:v>5.2647299999999966</c:v>
                </c:pt>
                <c:pt idx="1000">
                  <c:v>5.2700000000000014</c:v>
                </c:pt>
                <c:pt idx="1001">
                  <c:v>5.2752700000000106</c:v>
                </c:pt>
                <c:pt idx="1002">
                  <c:v>5.2805400000000002</c:v>
                </c:pt>
                <c:pt idx="1003">
                  <c:v>5.2858099999999997</c:v>
                </c:pt>
                <c:pt idx="1004">
                  <c:v>5.29108</c:v>
                </c:pt>
                <c:pt idx="1005">
                  <c:v>5.2963500000000003</c:v>
                </c:pt>
                <c:pt idx="1006">
                  <c:v>5.3016200000000024</c:v>
                </c:pt>
                <c:pt idx="1007">
                  <c:v>5.3068900000000001</c:v>
                </c:pt>
                <c:pt idx="1008">
                  <c:v>5.3121599999999871</c:v>
                </c:pt>
                <c:pt idx="1009">
                  <c:v>5.3174299999999945</c:v>
                </c:pt>
                <c:pt idx="1010">
                  <c:v>5.3226999999999967</c:v>
                </c:pt>
                <c:pt idx="1011">
                  <c:v>5.3279699999999846</c:v>
                </c:pt>
                <c:pt idx="1012">
                  <c:v>5.3332400000000106</c:v>
                </c:pt>
                <c:pt idx="1013">
                  <c:v>5.3385099999999976</c:v>
                </c:pt>
                <c:pt idx="1014">
                  <c:v>5.3437799999999998</c:v>
                </c:pt>
                <c:pt idx="1015">
                  <c:v>5.3490500000000001</c:v>
                </c:pt>
                <c:pt idx="1016">
                  <c:v>5.3543199999999844</c:v>
                </c:pt>
                <c:pt idx="1017">
                  <c:v>5.3595899999999865</c:v>
                </c:pt>
                <c:pt idx="1018">
                  <c:v>5.3648599999999815</c:v>
                </c:pt>
                <c:pt idx="1019">
                  <c:v>5.3701299999999996</c:v>
                </c:pt>
                <c:pt idx="1020">
                  <c:v>5.3754</c:v>
                </c:pt>
                <c:pt idx="1021">
                  <c:v>5.3806700000000003</c:v>
                </c:pt>
                <c:pt idx="1022">
                  <c:v>5.3859399999999855</c:v>
                </c:pt>
                <c:pt idx="1023">
                  <c:v>5.3912100000000001</c:v>
                </c:pt>
                <c:pt idx="1024">
                  <c:v>5.3964799999999986</c:v>
                </c:pt>
                <c:pt idx="1025">
                  <c:v>5.4017500000000034</c:v>
                </c:pt>
                <c:pt idx="1026">
                  <c:v>5.4070200000000002</c:v>
                </c:pt>
                <c:pt idx="1027">
                  <c:v>5.4122900000000014</c:v>
                </c:pt>
                <c:pt idx="1028">
                  <c:v>5.4175599999999946</c:v>
                </c:pt>
                <c:pt idx="1029">
                  <c:v>5.4228299999999976</c:v>
                </c:pt>
                <c:pt idx="1030">
                  <c:v>5.4280999999999997</c:v>
                </c:pt>
                <c:pt idx="1031">
                  <c:v>5.4333700000000116</c:v>
                </c:pt>
                <c:pt idx="1032">
                  <c:v>5.4386400000000128</c:v>
                </c:pt>
                <c:pt idx="1033">
                  <c:v>5.4439099999999998</c:v>
                </c:pt>
                <c:pt idx="1034">
                  <c:v>5.4491800000000001</c:v>
                </c:pt>
                <c:pt idx="1035">
                  <c:v>5.4544499999999996</c:v>
                </c:pt>
                <c:pt idx="1036">
                  <c:v>5.4597200000000106</c:v>
                </c:pt>
                <c:pt idx="1037">
                  <c:v>5.4649899999999834</c:v>
                </c:pt>
                <c:pt idx="1038">
                  <c:v>5.4702600000000183</c:v>
                </c:pt>
                <c:pt idx="1039">
                  <c:v>5.47553</c:v>
                </c:pt>
                <c:pt idx="1040">
                  <c:v>5.4808000000000003</c:v>
                </c:pt>
                <c:pt idx="1041">
                  <c:v>5.4860700000000024</c:v>
                </c:pt>
                <c:pt idx="1042">
                  <c:v>5.4913400000000117</c:v>
                </c:pt>
                <c:pt idx="1043">
                  <c:v>5.4966100000000004</c:v>
                </c:pt>
                <c:pt idx="1044">
                  <c:v>5.5018799999999999</c:v>
                </c:pt>
                <c:pt idx="1045">
                  <c:v>5.5071499999999975</c:v>
                </c:pt>
                <c:pt idx="1046">
                  <c:v>5.5124199999999846</c:v>
                </c:pt>
                <c:pt idx="1047">
                  <c:v>5.51769</c:v>
                </c:pt>
                <c:pt idx="1048">
                  <c:v>5.5229599999999834</c:v>
                </c:pt>
                <c:pt idx="1049">
                  <c:v>5.5282299999999998</c:v>
                </c:pt>
                <c:pt idx="1050">
                  <c:v>5.5335000000000001</c:v>
                </c:pt>
                <c:pt idx="1051">
                  <c:v>5.5387700000000004</c:v>
                </c:pt>
                <c:pt idx="1052">
                  <c:v>5.5440399999999945</c:v>
                </c:pt>
                <c:pt idx="1053">
                  <c:v>5.5493100000000002</c:v>
                </c:pt>
                <c:pt idx="1054">
                  <c:v>5.5545799999999845</c:v>
                </c:pt>
                <c:pt idx="1055">
                  <c:v>5.55985</c:v>
                </c:pt>
                <c:pt idx="1056">
                  <c:v>5.5651199999999834</c:v>
                </c:pt>
                <c:pt idx="1057">
                  <c:v>5.5703900000000024</c:v>
                </c:pt>
                <c:pt idx="1058">
                  <c:v>5.5756600000000116</c:v>
                </c:pt>
                <c:pt idx="1059">
                  <c:v>5.5809299999999986</c:v>
                </c:pt>
                <c:pt idx="1060">
                  <c:v>5.5862000000000034</c:v>
                </c:pt>
                <c:pt idx="1061">
                  <c:v>5.5914700000000002</c:v>
                </c:pt>
                <c:pt idx="1062">
                  <c:v>5.5967400000000014</c:v>
                </c:pt>
                <c:pt idx="1063">
                  <c:v>5.6020099999999946</c:v>
                </c:pt>
                <c:pt idx="1064">
                  <c:v>5.6072799999999976</c:v>
                </c:pt>
                <c:pt idx="1065">
                  <c:v>5.6125499999999855</c:v>
                </c:pt>
                <c:pt idx="1066">
                  <c:v>5.6178199999999796</c:v>
                </c:pt>
                <c:pt idx="1067">
                  <c:v>5.6230899999999844</c:v>
                </c:pt>
                <c:pt idx="1068">
                  <c:v>5.6283599999999865</c:v>
                </c:pt>
                <c:pt idx="1069">
                  <c:v>5.6336300000000001</c:v>
                </c:pt>
                <c:pt idx="1070">
                  <c:v>5.6388999999999987</c:v>
                </c:pt>
                <c:pt idx="1071">
                  <c:v>5.6441699999999875</c:v>
                </c:pt>
                <c:pt idx="1072">
                  <c:v>5.6494400000000002</c:v>
                </c:pt>
                <c:pt idx="1073">
                  <c:v>5.6547099999999855</c:v>
                </c:pt>
                <c:pt idx="1074">
                  <c:v>5.6599799999999947</c:v>
                </c:pt>
                <c:pt idx="1075">
                  <c:v>5.6652499999999977</c:v>
                </c:pt>
                <c:pt idx="1076">
                  <c:v>5.6705199999999865</c:v>
                </c:pt>
                <c:pt idx="1077">
                  <c:v>5.6757900000000001</c:v>
                </c:pt>
                <c:pt idx="1078">
                  <c:v>5.6810600000000004</c:v>
                </c:pt>
                <c:pt idx="1079">
                  <c:v>5.6863299999999999</c:v>
                </c:pt>
                <c:pt idx="1080">
                  <c:v>5.6916000000000002</c:v>
                </c:pt>
                <c:pt idx="1081">
                  <c:v>5.6968699999999997</c:v>
                </c:pt>
                <c:pt idx="1082">
                  <c:v>5.70214</c:v>
                </c:pt>
                <c:pt idx="1083">
                  <c:v>5.7074099999999977</c:v>
                </c:pt>
                <c:pt idx="1084">
                  <c:v>5.7126799999999998</c:v>
                </c:pt>
                <c:pt idx="1085">
                  <c:v>5.7179499999999956</c:v>
                </c:pt>
                <c:pt idx="1086">
                  <c:v>5.7232200000000004</c:v>
                </c:pt>
                <c:pt idx="1087">
                  <c:v>5.7284899999999865</c:v>
                </c:pt>
                <c:pt idx="1088">
                  <c:v>5.7337600000000117</c:v>
                </c:pt>
                <c:pt idx="1089">
                  <c:v>5.7390300000000014</c:v>
                </c:pt>
                <c:pt idx="1090">
                  <c:v>5.7443</c:v>
                </c:pt>
                <c:pt idx="1091">
                  <c:v>5.7495700000000003</c:v>
                </c:pt>
                <c:pt idx="1092">
                  <c:v>5.7548399999999855</c:v>
                </c:pt>
                <c:pt idx="1093">
                  <c:v>5.7601099999999956</c:v>
                </c:pt>
                <c:pt idx="1094">
                  <c:v>5.7653799999999986</c:v>
                </c:pt>
                <c:pt idx="1095">
                  <c:v>5.7706500000000034</c:v>
                </c:pt>
                <c:pt idx="1096">
                  <c:v>5.7759200000000002</c:v>
                </c:pt>
                <c:pt idx="1097">
                  <c:v>5.7811900000000014</c:v>
                </c:pt>
                <c:pt idx="1098">
                  <c:v>5.7864600000000106</c:v>
                </c:pt>
                <c:pt idx="1099">
                  <c:v>5.7917300000000003</c:v>
                </c:pt>
                <c:pt idx="1100">
                  <c:v>5.7969999999999997</c:v>
                </c:pt>
                <c:pt idx="1101">
                  <c:v>5.80227</c:v>
                </c:pt>
                <c:pt idx="1102">
                  <c:v>5.8075399999999844</c:v>
                </c:pt>
                <c:pt idx="1103">
                  <c:v>5.8128099999999865</c:v>
                </c:pt>
                <c:pt idx="1104">
                  <c:v>5.8180799999999966</c:v>
                </c:pt>
                <c:pt idx="1105">
                  <c:v>5.8233499999999996</c:v>
                </c:pt>
                <c:pt idx="1106">
                  <c:v>5.8286199999999946</c:v>
                </c:pt>
                <c:pt idx="1107">
                  <c:v>5.8338900000000002</c:v>
                </c:pt>
                <c:pt idx="1108">
                  <c:v>5.8391600000000023</c:v>
                </c:pt>
                <c:pt idx="1109">
                  <c:v>5.8444299999999956</c:v>
                </c:pt>
                <c:pt idx="1110">
                  <c:v>5.8497000000000003</c:v>
                </c:pt>
                <c:pt idx="1111">
                  <c:v>5.8549699999999865</c:v>
                </c:pt>
                <c:pt idx="1112">
                  <c:v>5.8602400000000001</c:v>
                </c:pt>
                <c:pt idx="1113">
                  <c:v>5.8655099999999845</c:v>
                </c:pt>
                <c:pt idx="1114">
                  <c:v>5.8707799999999999</c:v>
                </c:pt>
                <c:pt idx="1115">
                  <c:v>5.8760500000000002</c:v>
                </c:pt>
                <c:pt idx="1116">
                  <c:v>5.8813200000000014</c:v>
                </c:pt>
                <c:pt idx="1117">
                  <c:v>5.88659</c:v>
                </c:pt>
                <c:pt idx="1118">
                  <c:v>5.8918600000000003</c:v>
                </c:pt>
                <c:pt idx="1119">
                  <c:v>5.8971299999999856</c:v>
                </c:pt>
                <c:pt idx="1120">
                  <c:v>5.9024000000000001</c:v>
                </c:pt>
                <c:pt idx="1121">
                  <c:v>5.9076700000000004</c:v>
                </c:pt>
                <c:pt idx="1122">
                  <c:v>5.9129399999999945</c:v>
                </c:pt>
                <c:pt idx="1123">
                  <c:v>5.9182100000000002</c:v>
                </c:pt>
                <c:pt idx="1124">
                  <c:v>5.9234799999999996</c:v>
                </c:pt>
                <c:pt idx="1125">
                  <c:v>5.92875</c:v>
                </c:pt>
                <c:pt idx="1126">
                  <c:v>5.9340200000000003</c:v>
                </c:pt>
                <c:pt idx="1127">
                  <c:v>5.9392900000000184</c:v>
                </c:pt>
                <c:pt idx="1128">
                  <c:v>5.9445600000000001</c:v>
                </c:pt>
                <c:pt idx="1129">
                  <c:v>5.9498300000000004</c:v>
                </c:pt>
                <c:pt idx="1130">
                  <c:v>5.9550999999999998</c:v>
                </c:pt>
                <c:pt idx="1131">
                  <c:v>5.9603700000000002</c:v>
                </c:pt>
                <c:pt idx="1132">
                  <c:v>5.9656400000000014</c:v>
                </c:pt>
                <c:pt idx="1133">
                  <c:v>5.9709099999999999</c:v>
                </c:pt>
                <c:pt idx="1134">
                  <c:v>5.9761800000000003</c:v>
                </c:pt>
                <c:pt idx="1135">
                  <c:v>5.9814500000000024</c:v>
                </c:pt>
                <c:pt idx="1136">
                  <c:v>5.9867200000000116</c:v>
                </c:pt>
                <c:pt idx="1137">
                  <c:v>5.9919900000000004</c:v>
                </c:pt>
                <c:pt idx="1138">
                  <c:v>5.9972600000000034</c:v>
                </c:pt>
                <c:pt idx="1139">
                  <c:v>6.0025299999999966</c:v>
                </c:pt>
                <c:pt idx="1140">
                  <c:v>6.0077999999999996</c:v>
                </c:pt>
                <c:pt idx="1141">
                  <c:v>6.0130699999999999</c:v>
                </c:pt>
                <c:pt idx="1142">
                  <c:v>6.0183400000000002</c:v>
                </c:pt>
                <c:pt idx="1143">
                  <c:v>6.0236099999999997</c:v>
                </c:pt>
                <c:pt idx="1144">
                  <c:v>6.0288799999999956</c:v>
                </c:pt>
                <c:pt idx="1145">
                  <c:v>6.0341499999999986</c:v>
                </c:pt>
                <c:pt idx="1146">
                  <c:v>6.0394200000000033</c:v>
                </c:pt>
                <c:pt idx="1147">
                  <c:v>6.0446900000000001</c:v>
                </c:pt>
                <c:pt idx="1148">
                  <c:v>6.0499600000000004</c:v>
                </c:pt>
                <c:pt idx="1149">
                  <c:v>6.0552299999999999</c:v>
                </c:pt>
                <c:pt idx="1150">
                  <c:v>6.0604999999999976</c:v>
                </c:pt>
                <c:pt idx="1151">
                  <c:v>6.0657699999999997</c:v>
                </c:pt>
                <c:pt idx="1152">
                  <c:v>6.0710400000000107</c:v>
                </c:pt>
                <c:pt idx="1153">
                  <c:v>6.0763100000000003</c:v>
                </c:pt>
                <c:pt idx="1154">
                  <c:v>6.0815799999999998</c:v>
                </c:pt>
                <c:pt idx="1155">
                  <c:v>6.0868500000000001</c:v>
                </c:pt>
                <c:pt idx="1156">
                  <c:v>6.0921199999999871</c:v>
                </c:pt>
                <c:pt idx="1157">
                  <c:v>6.0973899999999945</c:v>
                </c:pt>
                <c:pt idx="1158">
                  <c:v>6.1026600000000002</c:v>
                </c:pt>
                <c:pt idx="1159">
                  <c:v>6.1079299999999845</c:v>
                </c:pt>
                <c:pt idx="1160">
                  <c:v>6.1132</c:v>
                </c:pt>
                <c:pt idx="1161">
                  <c:v>6.1184699999999985</c:v>
                </c:pt>
                <c:pt idx="1162">
                  <c:v>6.1237399999999855</c:v>
                </c:pt>
                <c:pt idx="1163">
                  <c:v>6.1290099999999965</c:v>
                </c:pt>
                <c:pt idx="1164">
                  <c:v>6.1342799999999986</c:v>
                </c:pt>
                <c:pt idx="1165">
                  <c:v>6.1395499999999998</c:v>
                </c:pt>
                <c:pt idx="1166">
                  <c:v>6.1448199999999815</c:v>
                </c:pt>
                <c:pt idx="1167">
                  <c:v>6.1500899999999845</c:v>
                </c:pt>
                <c:pt idx="1168">
                  <c:v>6.1553599999999946</c:v>
                </c:pt>
                <c:pt idx="1169">
                  <c:v>6.1606299999999976</c:v>
                </c:pt>
                <c:pt idx="1170">
                  <c:v>6.1658999999999855</c:v>
                </c:pt>
                <c:pt idx="1171">
                  <c:v>6.17117</c:v>
                </c:pt>
                <c:pt idx="1172">
                  <c:v>6.1764400000000004</c:v>
                </c:pt>
                <c:pt idx="1173">
                  <c:v>6.1817099999999998</c:v>
                </c:pt>
                <c:pt idx="1174">
                  <c:v>6.1869799999999966</c:v>
                </c:pt>
                <c:pt idx="1175">
                  <c:v>6.1922499999999996</c:v>
                </c:pt>
                <c:pt idx="1176">
                  <c:v>6.1975199999999777</c:v>
                </c:pt>
                <c:pt idx="1177">
                  <c:v>6.2027900000000002</c:v>
                </c:pt>
                <c:pt idx="1178">
                  <c:v>6.2080600000000024</c:v>
                </c:pt>
                <c:pt idx="1179">
                  <c:v>6.21333</c:v>
                </c:pt>
                <c:pt idx="1180">
                  <c:v>6.2186000000000003</c:v>
                </c:pt>
                <c:pt idx="1181">
                  <c:v>6.2238699999999998</c:v>
                </c:pt>
                <c:pt idx="1182">
                  <c:v>6.2291400000000001</c:v>
                </c:pt>
                <c:pt idx="1183">
                  <c:v>6.2344099999999996</c:v>
                </c:pt>
                <c:pt idx="1184">
                  <c:v>6.2396800000000034</c:v>
                </c:pt>
                <c:pt idx="1185">
                  <c:v>6.2449499999999976</c:v>
                </c:pt>
                <c:pt idx="1186">
                  <c:v>6.2502200000000014</c:v>
                </c:pt>
                <c:pt idx="1187">
                  <c:v>6.25549</c:v>
                </c:pt>
                <c:pt idx="1188">
                  <c:v>6.2607600000000003</c:v>
                </c:pt>
                <c:pt idx="1189">
                  <c:v>6.2660299999999998</c:v>
                </c:pt>
                <c:pt idx="1190">
                  <c:v>6.2713000000000116</c:v>
                </c:pt>
                <c:pt idx="1191">
                  <c:v>6.2765700000000004</c:v>
                </c:pt>
                <c:pt idx="1192">
                  <c:v>6.2818400000000034</c:v>
                </c:pt>
                <c:pt idx="1193">
                  <c:v>6.2871099999999975</c:v>
                </c:pt>
                <c:pt idx="1194">
                  <c:v>6.2923799999999996</c:v>
                </c:pt>
                <c:pt idx="1195">
                  <c:v>6.29765</c:v>
                </c:pt>
                <c:pt idx="1196">
                  <c:v>6.3029199999999834</c:v>
                </c:pt>
                <c:pt idx="1197">
                  <c:v>6.3081899999999855</c:v>
                </c:pt>
                <c:pt idx="1198">
                  <c:v>6.3134600000000001</c:v>
                </c:pt>
                <c:pt idx="1199">
                  <c:v>6.3187299999999986</c:v>
                </c:pt>
                <c:pt idx="1200">
                  <c:v>6.3239999999999865</c:v>
                </c:pt>
                <c:pt idx="1201">
                  <c:v>6.3292700000000002</c:v>
                </c:pt>
                <c:pt idx="1202">
                  <c:v>6.3345399999999845</c:v>
                </c:pt>
                <c:pt idx="1203">
                  <c:v>6.3398099999999999</c:v>
                </c:pt>
                <c:pt idx="1204">
                  <c:v>6.3450799999999976</c:v>
                </c:pt>
                <c:pt idx="1205">
                  <c:v>6.3503499999999997</c:v>
                </c:pt>
                <c:pt idx="1206">
                  <c:v>6.35562</c:v>
                </c:pt>
                <c:pt idx="1207">
                  <c:v>6.3608899999999844</c:v>
                </c:pt>
                <c:pt idx="1208">
                  <c:v>6.3661599999999865</c:v>
                </c:pt>
                <c:pt idx="1209">
                  <c:v>6.3714300000000001</c:v>
                </c:pt>
                <c:pt idx="1210">
                  <c:v>6.3767000000000014</c:v>
                </c:pt>
                <c:pt idx="1211">
                  <c:v>6.3819699999999999</c:v>
                </c:pt>
                <c:pt idx="1212">
                  <c:v>6.3872400000000003</c:v>
                </c:pt>
                <c:pt idx="1213">
                  <c:v>6.3925099999999855</c:v>
                </c:pt>
                <c:pt idx="1214">
                  <c:v>6.3977799999999956</c:v>
                </c:pt>
                <c:pt idx="1215">
                  <c:v>6.4030500000000004</c:v>
                </c:pt>
                <c:pt idx="1216">
                  <c:v>6.4083200000000033</c:v>
                </c:pt>
                <c:pt idx="1217">
                  <c:v>6.4135900000000001</c:v>
                </c:pt>
                <c:pt idx="1218">
                  <c:v>6.4188600000000013</c:v>
                </c:pt>
                <c:pt idx="1219">
                  <c:v>6.4241299999999946</c:v>
                </c:pt>
                <c:pt idx="1220">
                  <c:v>6.4294000000000002</c:v>
                </c:pt>
                <c:pt idx="1221">
                  <c:v>6.4346700000000014</c:v>
                </c:pt>
                <c:pt idx="1222">
                  <c:v>6.4399400000000107</c:v>
                </c:pt>
                <c:pt idx="1223">
                  <c:v>6.4452100000000003</c:v>
                </c:pt>
                <c:pt idx="1224">
                  <c:v>6.4504799999999998</c:v>
                </c:pt>
                <c:pt idx="1225">
                  <c:v>6.4557500000000001</c:v>
                </c:pt>
                <c:pt idx="1226">
                  <c:v>6.4610200000000004</c:v>
                </c:pt>
                <c:pt idx="1227">
                  <c:v>6.4662900000000034</c:v>
                </c:pt>
                <c:pt idx="1228">
                  <c:v>6.4715600000000117</c:v>
                </c:pt>
                <c:pt idx="1229">
                  <c:v>6.4768300000000014</c:v>
                </c:pt>
                <c:pt idx="1230">
                  <c:v>6.4821</c:v>
                </c:pt>
                <c:pt idx="1231">
                  <c:v>6.4873700000000003</c:v>
                </c:pt>
                <c:pt idx="1232">
                  <c:v>6.4926400000000024</c:v>
                </c:pt>
                <c:pt idx="1233">
                  <c:v>6.4979099999999956</c:v>
                </c:pt>
                <c:pt idx="1234">
                  <c:v>6.5031799999999995</c:v>
                </c:pt>
                <c:pt idx="1235">
                  <c:v>6.5084499999999998</c:v>
                </c:pt>
                <c:pt idx="1236">
                  <c:v>6.5137200000000002</c:v>
                </c:pt>
                <c:pt idx="1237">
                  <c:v>6.5189899999999845</c:v>
                </c:pt>
                <c:pt idx="1238">
                  <c:v>6.5242599999999955</c:v>
                </c:pt>
                <c:pt idx="1239">
                  <c:v>6.5295299999999976</c:v>
                </c:pt>
                <c:pt idx="1240">
                  <c:v>6.5347999999999997</c:v>
                </c:pt>
                <c:pt idx="1241">
                  <c:v>6.5400700000000001</c:v>
                </c:pt>
                <c:pt idx="1242">
                  <c:v>6.5453400000000004</c:v>
                </c:pt>
                <c:pt idx="1243">
                  <c:v>6.5506099999999998</c:v>
                </c:pt>
                <c:pt idx="1244">
                  <c:v>6.5558799999999966</c:v>
                </c:pt>
                <c:pt idx="1245">
                  <c:v>6.5611499999999996</c:v>
                </c:pt>
                <c:pt idx="1246">
                  <c:v>6.5664199999999946</c:v>
                </c:pt>
                <c:pt idx="1247">
                  <c:v>6.5716900000000127</c:v>
                </c:pt>
                <c:pt idx="1248">
                  <c:v>6.5769600000000024</c:v>
                </c:pt>
                <c:pt idx="1249">
                  <c:v>6.58223</c:v>
                </c:pt>
                <c:pt idx="1250">
                  <c:v>6.5874999999999986</c:v>
                </c:pt>
                <c:pt idx="1251">
                  <c:v>6.5927699999999998</c:v>
                </c:pt>
                <c:pt idx="1252">
                  <c:v>6.5980400000000001</c:v>
                </c:pt>
                <c:pt idx="1253">
                  <c:v>6.6033099999999987</c:v>
                </c:pt>
                <c:pt idx="1254">
                  <c:v>6.6085799999999875</c:v>
                </c:pt>
                <c:pt idx="1255">
                  <c:v>6.6138499999999967</c:v>
                </c:pt>
                <c:pt idx="1256">
                  <c:v>6.6191199999999855</c:v>
                </c:pt>
                <c:pt idx="1257">
                  <c:v>6.6243899999999796</c:v>
                </c:pt>
                <c:pt idx="1258">
                  <c:v>6.6296600000000003</c:v>
                </c:pt>
                <c:pt idx="1259">
                  <c:v>6.6349299999999856</c:v>
                </c:pt>
                <c:pt idx="1260">
                  <c:v>6.6402000000000001</c:v>
                </c:pt>
                <c:pt idx="1261">
                  <c:v>6.6454699999999987</c:v>
                </c:pt>
                <c:pt idx="1262">
                  <c:v>6.6507399999999866</c:v>
                </c:pt>
                <c:pt idx="1263">
                  <c:v>6.6560099999999967</c:v>
                </c:pt>
                <c:pt idx="1264">
                  <c:v>6.6612799999999996</c:v>
                </c:pt>
                <c:pt idx="1265">
                  <c:v>6.6665499999999946</c:v>
                </c:pt>
                <c:pt idx="1266">
                  <c:v>6.6718200000000003</c:v>
                </c:pt>
                <c:pt idx="1267">
                  <c:v>6.6770899999999855</c:v>
                </c:pt>
                <c:pt idx="1268">
                  <c:v>6.6823600000000001</c:v>
                </c:pt>
                <c:pt idx="1269">
                  <c:v>6.6876299999999986</c:v>
                </c:pt>
                <c:pt idx="1270">
                  <c:v>6.6928999999999865</c:v>
                </c:pt>
                <c:pt idx="1271">
                  <c:v>6.6981699999999966</c:v>
                </c:pt>
                <c:pt idx="1272">
                  <c:v>6.7034400000000014</c:v>
                </c:pt>
                <c:pt idx="1273">
                  <c:v>6.70871</c:v>
                </c:pt>
                <c:pt idx="1274">
                  <c:v>6.7139799999999976</c:v>
                </c:pt>
                <c:pt idx="1275">
                  <c:v>6.7192500000000024</c:v>
                </c:pt>
                <c:pt idx="1276">
                  <c:v>6.7245199999999796</c:v>
                </c:pt>
                <c:pt idx="1277">
                  <c:v>6.7297900000000004</c:v>
                </c:pt>
                <c:pt idx="1278">
                  <c:v>6.7350600000000034</c:v>
                </c:pt>
                <c:pt idx="1279">
                  <c:v>6.7403300000000002</c:v>
                </c:pt>
                <c:pt idx="1280">
                  <c:v>6.7456000000000014</c:v>
                </c:pt>
                <c:pt idx="1281">
                  <c:v>6.7508699999999999</c:v>
                </c:pt>
                <c:pt idx="1282">
                  <c:v>6.7561400000000003</c:v>
                </c:pt>
                <c:pt idx="1283">
                  <c:v>6.7614099999999997</c:v>
                </c:pt>
                <c:pt idx="1284">
                  <c:v>6.76668</c:v>
                </c:pt>
                <c:pt idx="1285">
                  <c:v>6.7719500000000004</c:v>
                </c:pt>
                <c:pt idx="1286">
                  <c:v>6.7772200000000034</c:v>
                </c:pt>
                <c:pt idx="1287">
                  <c:v>6.7824900000000001</c:v>
                </c:pt>
                <c:pt idx="1288">
                  <c:v>6.7877599999999987</c:v>
                </c:pt>
                <c:pt idx="1289">
                  <c:v>6.7930299999999999</c:v>
                </c:pt>
                <c:pt idx="1290">
                  <c:v>6.7983000000000002</c:v>
                </c:pt>
                <c:pt idx="1291">
                  <c:v>6.8035699999999997</c:v>
                </c:pt>
                <c:pt idx="1292">
                  <c:v>6.80884</c:v>
                </c:pt>
                <c:pt idx="1293">
                  <c:v>6.8141099999999843</c:v>
                </c:pt>
                <c:pt idx="1294">
                  <c:v>6.8193799999999998</c:v>
                </c:pt>
                <c:pt idx="1295">
                  <c:v>6.8246499999999966</c:v>
                </c:pt>
                <c:pt idx="1296">
                  <c:v>6.8299199999999844</c:v>
                </c:pt>
                <c:pt idx="1297">
                  <c:v>6.8351899999999866</c:v>
                </c:pt>
                <c:pt idx="1298">
                  <c:v>6.8404600000000002</c:v>
                </c:pt>
                <c:pt idx="1299">
                  <c:v>6.8457299999999996</c:v>
                </c:pt>
                <c:pt idx="1300">
                  <c:v>6.851</c:v>
                </c:pt>
                <c:pt idx="1301">
                  <c:v>6.8562700000000003</c:v>
                </c:pt>
                <c:pt idx="1302">
                  <c:v>6.8615399999999855</c:v>
                </c:pt>
                <c:pt idx="1303">
                  <c:v>6.8668099999999956</c:v>
                </c:pt>
                <c:pt idx="1304">
                  <c:v>6.8720799999999986</c:v>
                </c:pt>
                <c:pt idx="1305">
                  <c:v>6.8773499999999999</c:v>
                </c:pt>
                <c:pt idx="1306">
                  <c:v>6.8826200000000002</c:v>
                </c:pt>
                <c:pt idx="1307">
                  <c:v>6.8878899999999845</c:v>
                </c:pt>
                <c:pt idx="1308">
                  <c:v>6.89316</c:v>
                </c:pt>
                <c:pt idx="1309">
                  <c:v>6.8984299999999976</c:v>
                </c:pt>
                <c:pt idx="1310">
                  <c:v>6.9037000000000024</c:v>
                </c:pt>
                <c:pt idx="1311">
                  <c:v>6.9089700000000001</c:v>
                </c:pt>
                <c:pt idx="1312">
                  <c:v>6.9142400000000004</c:v>
                </c:pt>
                <c:pt idx="1313">
                  <c:v>6.9195099999999998</c:v>
                </c:pt>
                <c:pt idx="1314">
                  <c:v>6.9247799999999966</c:v>
                </c:pt>
                <c:pt idx="1315">
                  <c:v>6.9300500000000014</c:v>
                </c:pt>
                <c:pt idx="1316">
                  <c:v>6.9353200000000106</c:v>
                </c:pt>
                <c:pt idx="1317">
                  <c:v>6.9405900000000003</c:v>
                </c:pt>
                <c:pt idx="1318">
                  <c:v>6.9458600000000024</c:v>
                </c:pt>
                <c:pt idx="1319">
                  <c:v>6.95113</c:v>
                </c:pt>
                <c:pt idx="1320">
                  <c:v>6.9564000000000004</c:v>
                </c:pt>
                <c:pt idx="1321">
                  <c:v>6.9616700000000034</c:v>
                </c:pt>
                <c:pt idx="1322">
                  <c:v>6.9669400000000001</c:v>
                </c:pt>
                <c:pt idx="1323">
                  <c:v>6.9722100000000014</c:v>
                </c:pt>
                <c:pt idx="1324">
                  <c:v>6.9774799999999999</c:v>
                </c:pt>
                <c:pt idx="1325">
                  <c:v>6.9827500000000002</c:v>
                </c:pt>
                <c:pt idx="1326">
                  <c:v>6.9880200000000023</c:v>
                </c:pt>
                <c:pt idx="1327">
                  <c:v>6.9932900000000107</c:v>
                </c:pt>
                <c:pt idx="1328">
                  <c:v>6.9985600000000003</c:v>
                </c:pt>
                <c:pt idx="1329">
                  <c:v>7.0038299999999998</c:v>
                </c:pt>
                <c:pt idx="1330">
                  <c:v>7.0091000000000001</c:v>
                </c:pt>
                <c:pt idx="1331">
                  <c:v>7.0143699999999995</c:v>
                </c:pt>
                <c:pt idx="1332">
                  <c:v>7.0196400000000034</c:v>
                </c:pt>
                <c:pt idx="1333">
                  <c:v>7.0249099999999816</c:v>
                </c:pt>
                <c:pt idx="1334">
                  <c:v>7.0301799999999997</c:v>
                </c:pt>
                <c:pt idx="1335">
                  <c:v>7.03545</c:v>
                </c:pt>
                <c:pt idx="1336">
                  <c:v>7.0407200000000003</c:v>
                </c:pt>
                <c:pt idx="1337">
                  <c:v>7.0459899999999855</c:v>
                </c:pt>
                <c:pt idx="1338">
                  <c:v>7.0512600000000116</c:v>
                </c:pt>
                <c:pt idx="1339">
                  <c:v>7.0565299999999995</c:v>
                </c:pt>
                <c:pt idx="1340">
                  <c:v>7.0617999999999999</c:v>
                </c:pt>
                <c:pt idx="1341">
                  <c:v>7.0670699999999975</c:v>
                </c:pt>
                <c:pt idx="1342">
                  <c:v>7.0723400000000014</c:v>
                </c:pt>
                <c:pt idx="1343">
                  <c:v>7.07761</c:v>
                </c:pt>
                <c:pt idx="1344">
                  <c:v>7.0828799999999976</c:v>
                </c:pt>
                <c:pt idx="1345">
                  <c:v>7.0881499999999997</c:v>
                </c:pt>
                <c:pt idx="1346">
                  <c:v>7.0934200000000001</c:v>
                </c:pt>
                <c:pt idx="1347">
                  <c:v>7.0986900000000004</c:v>
                </c:pt>
                <c:pt idx="1348">
                  <c:v>7.1039599999999865</c:v>
                </c:pt>
                <c:pt idx="1349">
                  <c:v>7.1092300000000002</c:v>
                </c:pt>
                <c:pt idx="1350">
                  <c:v>7.1144999999999845</c:v>
                </c:pt>
                <c:pt idx="1351">
                  <c:v>7.1197699999999999</c:v>
                </c:pt>
                <c:pt idx="1352">
                  <c:v>7.1250399999999834</c:v>
                </c:pt>
                <c:pt idx="1353">
                  <c:v>7.1303099999999997</c:v>
                </c:pt>
                <c:pt idx="1354">
                  <c:v>7.1355799999999956</c:v>
                </c:pt>
                <c:pt idx="1355">
                  <c:v>7.1408499999999986</c:v>
                </c:pt>
                <c:pt idx="1356">
                  <c:v>7.1461199999999865</c:v>
                </c:pt>
                <c:pt idx="1357">
                  <c:v>7.1513900000000001</c:v>
                </c:pt>
                <c:pt idx="1358">
                  <c:v>7.1566600000000014</c:v>
                </c:pt>
                <c:pt idx="1359">
                  <c:v>7.1619299999999946</c:v>
                </c:pt>
                <c:pt idx="1360">
                  <c:v>7.1671999999999834</c:v>
                </c:pt>
                <c:pt idx="1361">
                  <c:v>7.1724699999999997</c:v>
                </c:pt>
                <c:pt idx="1362">
                  <c:v>7.17774</c:v>
                </c:pt>
                <c:pt idx="1363">
                  <c:v>7.1830099999999986</c:v>
                </c:pt>
                <c:pt idx="1364">
                  <c:v>7.1882799999999998</c:v>
                </c:pt>
                <c:pt idx="1365">
                  <c:v>7.1935499999999966</c:v>
                </c:pt>
                <c:pt idx="1366">
                  <c:v>7.1988199999999871</c:v>
                </c:pt>
                <c:pt idx="1367">
                  <c:v>7.2040899999999946</c:v>
                </c:pt>
                <c:pt idx="1368">
                  <c:v>7.2093600000000118</c:v>
                </c:pt>
                <c:pt idx="1369">
                  <c:v>7.2146299999999997</c:v>
                </c:pt>
                <c:pt idx="1370">
                  <c:v>7.2199</c:v>
                </c:pt>
                <c:pt idx="1371">
                  <c:v>7.2251699999999985</c:v>
                </c:pt>
                <c:pt idx="1372">
                  <c:v>7.2304400000000024</c:v>
                </c:pt>
                <c:pt idx="1373">
                  <c:v>7.2357100000000001</c:v>
                </c:pt>
                <c:pt idx="1374">
                  <c:v>7.2409799999999995</c:v>
                </c:pt>
                <c:pt idx="1375">
                  <c:v>7.2462500000000034</c:v>
                </c:pt>
                <c:pt idx="1376">
                  <c:v>7.2515200000000002</c:v>
                </c:pt>
                <c:pt idx="1377">
                  <c:v>7.2567900000000014</c:v>
                </c:pt>
                <c:pt idx="1378">
                  <c:v>7.26206</c:v>
                </c:pt>
                <c:pt idx="1379">
                  <c:v>7.2673299999999976</c:v>
                </c:pt>
                <c:pt idx="1380">
                  <c:v>7.2726000000000024</c:v>
                </c:pt>
                <c:pt idx="1381">
                  <c:v>7.2778700000000001</c:v>
                </c:pt>
                <c:pt idx="1382">
                  <c:v>7.2831400000000004</c:v>
                </c:pt>
                <c:pt idx="1383">
                  <c:v>7.2884099999999998</c:v>
                </c:pt>
                <c:pt idx="1384">
                  <c:v>7.2936800000000002</c:v>
                </c:pt>
                <c:pt idx="1385">
                  <c:v>7.2989499999999996</c:v>
                </c:pt>
                <c:pt idx="1386">
                  <c:v>7.3042199999999946</c:v>
                </c:pt>
                <c:pt idx="1387">
                  <c:v>7.3094900000000003</c:v>
                </c:pt>
                <c:pt idx="1388">
                  <c:v>7.3147599999999855</c:v>
                </c:pt>
                <c:pt idx="1389">
                  <c:v>7.3200299999999956</c:v>
                </c:pt>
                <c:pt idx="1390">
                  <c:v>7.3252999999999986</c:v>
                </c:pt>
                <c:pt idx="1391">
                  <c:v>7.3305699999999998</c:v>
                </c:pt>
                <c:pt idx="1392">
                  <c:v>7.3358400000000001</c:v>
                </c:pt>
                <c:pt idx="1393">
                  <c:v>7.3411099999999996</c:v>
                </c:pt>
                <c:pt idx="1394">
                  <c:v>7.3463799999999999</c:v>
                </c:pt>
                <c:pt idx="1395">
                  <c:v>7.3516500000000002</c:v>
                </c:pt>
                <c:pt idx="1396">
                  <c:v>7.3569199999999855</c:v>
                </c:pt>
                <c:pt idx="1397">
                  <c:v>7.3621899999999796</c:v>
                </c:pt>
                <c:pt idx="1398">
                  <c:v>7.3674599999999844</c:v>
                </c:pt>
                <c:pt idx="1399">
                  <c:v>7.3727299999999998</c:v>
                </c:pt>
                <c:pt idx="1400">
                  <c:v>7.3780000000000001</c:v>
                </c:pt>
                <c:pt idx="1401">
                  <c:v>7.3832700000000004</c:v>
                </c:pt>
                <c:pt idx="1402">
                  <c:v>7.3885399999999875</c:v>
                </c:pt>
                <c:pt idx="1403">
                  <c:v>7.3938099999999967</c:v>
                </c:pt>
                <c:pt idx="1404">
                  <c:v>7.3990799999999997</c:v>
                </c:pt>
                <c:pt idx="1405">
                  <c:v>7.40435</c:v>
                </c:pt>
                <c:pt idx="1406">
                  <c:v>7.4096200000000128</c:v>
                </c:pt>
                <c:pt idx="1407">
                  <c:v>7.4148899999999855</c:v>
                </c:pt>
                <c:pt idx="1408">
                  <c:v>7.4201600000000001</c:v>
                </c:pt>
                <c:pt idx="1409">
                  <c:v>7.4254299999999995</c:v>
                </c:pt>
                <c:pt idx="1410">
                  <c:v>7.4307000000000034</c:v>
                </c:pt>
                <c:pt idx="1411">
                  <c:v>7.4359700000000002</c:v>
                </c:pt>
                <c:pt idx="1412">
                  <c:v>7.4412400000000147</c:v>
                </c:pt>
                <c:pt idx="1413">
                  <c:v>7.44651</c:v>
                </c:pt>
                <c:pt idx="1414">
                  <c:v>7.4517800000000003</c:v>
                </c:pt>
                <c:pt idx="1415">
                  <c:v>7.4570499999999997</c:v>
                </c:pt>
                <c:pt idx="1416">
                  <c:v>7.4623200000000001</c:v>
                </c:pt>
                <c:pt idx="1417">
                  <c:v>7.4675899999999844</c:v>
                </c:pt>
                <c:pt idx="1418">
                  <c:v>7.4728600000000034</c:v>
                </c:pt>
                <c:pt idx="1419">
                  <c:v>7.4781300000000002</c:v>
                </c:pt>
                <c:pt idx="1420">
                  <c:v>7.4834000000000014</c:v>
                </c:pt>
                <c:pt idx="1421">
                  <c:v>7.4886700000000106</c:v>
                </c:pt>
                <c:pt idx="1422">
                  <c:v>7.4939400000000003</c:v>
                </c:pt>
                <c:pt idx="1423">
                  <c:v>7.4992100000000024</c:v>
                </c:pt>
                <c:pt idx="1424">
                  <c:v>7.5044799999999956</c:v>
                </c:pt>
                <c:pt idx="1425">
                  <c:v>7.5097500000000004</c:v>
                </c:pt>
                <c:pt idx="1426">
                  <c:v>7.5150199999999865</c:v>
                </c:pt>
                <c:pt idx="1427">
                  <c:v>7.5202900000000001</c:v>
                </c:pt>
                <c:pt idx="1428">
                  <c:v>7.5255599999999845</c:v>
                </c:pt>
                <c:pt idx="1429">
                  <c:v>7.5308299999999999</c:v>
                </c:pt>
                <c:pt idx="1430">
                  <c:v>7.5361000000000002</c:v>
                </c:pt>
                <c:pt idx="1431">
                  <c:v>7.5413700000000023</c:v>
                </c:pt>
                <c:pt idx="1432">
                  <c:v>7.5466400000000116</c:v>
                </c:pt>
                <c:pt idx="1433">
                  <c:v>7.5519099999999986</c:v>
                </c:pt>
                <c:pt idx="1434">
                  <c:v>7.5571799999999865</c:v>
                </c:pt>
                <c:pt idx="1435">
                  <c:v>7.5624499999999966</c:v>
                </c:pt>
                <c:pt idx="1436">
                  <c:v>7.5677199999999845</c:v>
                </c:pt>
                <c:pt idx="1437">
                  <c:v>7.5729899999999946</c:v>
                </c:pt>
                <c:pt idx="1438">
                  <c:v>7.5782600000000118</c:v>
                </c:pt>
                <c:pt idx="1439">
                  <c:v>7.5835299999999997</c:v>
                </c:pt>
                <c:pt idx="1440">
                  <c:v>7.5888</c:v>
                </c:pt>
                <c:pt idx="1441">
                  <c:v>7.5940699999999985</c:v>
                </c:pt>
                <c:pt idx="1442">
                  <c:v>7.5993400000000024</c:v>
                </c:pt>
                <c:pt idx="1443">
                  <c:v>7.6046099999999957</c:v>
                </c:pt>
                <c:pt idx="1444">
                  <c:v>7.6098799999999986</c:v>
                </c:pt>
                <c:pt idx="1445">
                  <c:v>7.6151499999999865</c:v>
                </c:pt>
                <c:pt idx="1446">
                  <c:v>7.6204199999999815</c:v>
                </c:pt>
                <c:pt idx="1447">
                  <c:v>7.6256899999999845</c:v>
                </c:pt>
                <c:pt idx="1448">
                  <c:v>7.63096</c:v>
                </c:pt>
                <c:pt idx="1449">
                  <c:v>7.6362300000000003</c:v>
                </c:pt>
                <c:pt idx="1450">
                  <c:v>7.6414999999999997</c:v>
                </c:pt>
                <c:pt idx="1451">
                  <c:v>7.6467700000000001</c:v>
                </c:pt>
                <c:pt idx="1452">
                  <c:v>7.6520399999999844</c:v>
                </c:pt>
                <c:pt idx="1453">
                  <c:v>7.6573099999999865</c:v>
                </c:pt>
                <c:pt idx="1454">
                  <c:v>7.6625799999999815</c:v>
                </c:pt>
                <c:pt idx="1455">
                  <c:v>7.6678499999999845</c:v>
                </c:pt>
                <c:pt idx="1456">
                  <c:v>7.6731199999999946</c:v>
                </c:pt>
                <c:pt idx="1457">
                  <c:v>7.6783900000000003</c:v>
                </c:pt>
                <c:pt idx="1458">
                  <c:v>7.6836600000000024</c:v>
                </c:pt>
                <c:pt idx="1459">
                  <c:v>7.6889299999999947</c:v>
                </c:pt>
                <c:pt idx="1460">
                  <c:v>7.6941999999999844</c:v>
                </c:pt>
                <c:pt idx="1461">
                  <c:v>7.6994699999999998</c:v>
                </c:pt>
                <c:pt idx="1462">
                  <c:v>7.7047400000000001</c:v>
                </c:pt>
                <c:pt idx="1463">
                  <c:v>7.7100099999999996</c:v>
                </c:pt>
                <c:pt idx="1464">
                  <c:v>7.7152799999999999</c:v>
                </c:pt>
                <c:pt idx="1465">
                  <c:v>7.7205499999999976</c:v>
                </c:pt>
                <c:pt idx="1466">
                  <c:v>7.7258199999999855</c:v>
                </c:pt>
                <c:pt idx="1467">
                  <c:v>7.7310900000000116</c:v>
                </c:pt>
                <c:pt idx="1468">
                  <c:v>7.7363600000000128</c:v>
                </c:pt>
                <c:pt idx="1469">
                  <c:v>7.7416300000000033</c:v>
                </c:pt>
                <c:pt idx="1470">
                  <c:v>7.7469000000000001</c:v>
                </c:pt>
                <c:pt idx="1471">
                  <c:v>7.7521699999999987</c:v>
                </c:pt>
                <c:pt idx="1472">
                  <c:v>7.7574399999999875</c:v>
                </c:pt>
                <c:pt idx="1473">
                  <c:v>7.7627099999999967</c:v>
                </c:pt>
                <c:pt idx="1474">
                  <c:v>7.7679799999999855</c:v>
                </c:pt>
                <c:pt idx="1475">
                  <c:v>7.7732500000000107</c:v>
                </c:pt>
                <c:pt idx="1476">
                  <c:v>7.7785200000000003</c:v>
                </c:pt>
                <c:pt idx="1477">
                  <c:v>7.7837900000000024</c:v>
                </c:pt>
                <c:pt idx="1478">
                  <c:v>7.7890600000000116</c:v>
                </c:pt>
                <c:pt idx="1479">
                  <c:v>7.7943299999999986</c:v>
                </c:pt>
                <c:pt idx="1480">
                  <c:v>7.7996000000000034</c:v>
                </c:pt>
                <c:pt idx="1481">
                  <c:v>7.8048699999999966</c:v>
                </c:pt>
                <c:pt idx="1482">
                  <c:v>7.8101399999999845</c:v>
                </c:pt>
                <c:pt idx="1483">
                  <c:v>7.8154099999999946</c:v>
                </c:pt>
                <c:pt idx="1484">
                  <c:v>7.8206799999999976</c:v>
                </c:pt>
                <c:pt idx="1485">
                  <c:v>7.8259499999999855</c:v>
                </c:pt>
                <c:pt idx="1486">
                  <c:v>7.8312200000000116</c:v>
                </c:pt>
                <c:pt idx="1487">
                  <c:v>7.8364900000000004</c:v>
                </c:pt>
                <c:pt idx="1488">
                  <c:v>7.8417600000000034</c:v>
                </c:pt>
                <c:pt idx="1489">
                  <c:v>7.8470299999999966</c:v>
                </c:pt>
                <c:pt idx="1490">
                  <c:v>7.8522999999999996</c:v>
                </c:pt>
                <c:pt idx="1491">
                  <c:v>7.8575699999999946</c:v>
                </c:pt>
                <c:pt idx="1492">
                  <c:v>7.8628399999999834</c:v>
                </c:pt>
                <c:pt idx="1493">
                  <c:v>7.8681099999999855</c:v>
                </c:pt>
                <c:pt idx="1494">
                  <c:v>7.87338</c:v>
                </c:pt>
                <c:pt idx="1495">
                  <c:v>7.8786500000000004</c:v>
                </c:pt>
                <c:pt idx="1496">
                  <c:v>7.8839199999999865</c:v>
                </c:pt>
                <c:pt idx="1497">
                  <c:v>7.8891900000000001</c:v>
                </c:pt>
                <c:pt idx="1498">
                  <c:v>7.8944599999999845</c:v>
                </c:pt>
                <c:pt idx="1499">
                  <c:v>7.8997299999999999</c:v>
                </c:pt>
                <c:pt idx="1500">
                  <c:v>7.9050000000000002</c:v>
                </c:pt>
                <c:pt idx="1501">
                  <c:v>7.9102700000000024</c:v>
                </c:pt>
                <c:pt idx="1502">
                  <c:v>7.91554</c:v>
                </c:pt>
                <c:pt idx="1503">
                  <c:v>7.9208099999999986</c:v>
                </c:pt>
                <c:pt idx="1504">
                  <c:v>7.9260799999999998</c:v>
                </c:pt>
                <c:pt idx="1505">
                  <c:v>7.9313500000000117</c:v>
                </c:pt>
                <c:pt idx="1506">
                  <c:v>7.9366200000000147</c:v>
                </c:pt>
                <c:pt idx="1507">
                  <c:v>7.9418900000000034</c:v>
                </c:pt>
                <c:pt idx="1508">
                  <c:v>7.9471600000000002</c:v>
                </c:pt>
                <c:pt idx="1509">
                  <c:v>7.9524299999999997</c:v>
                </c:pt>
                <c:pt idx="1510">
                  <c:v>7.9577</c:v>
                </c:pt>
                <c:pt idx="1511">
                  <c:v>7.9629699999999985</c:v>
                </c:pt>
                <c:pt idx="1512">
                  <c:v>7.9682400000000024</c:v>
                </c:pt>
                <c:pt idx="1513">
                  <c:v>7.9735100000000001</c:v>
                </c:pt>
                <c:pt idx="1514">
                  <c:v>7.9787800000000004</c:v>
                </c:pt>
                <c:pt idx="1515">
                  <c:v>7.9840499999999999</c:v>
                </c:pt>
                <c:pt idx="1516">
                  <c:v>7.9893200000000117</c:v>
                </c:pt>
                <c:pt idx="1517">
                  <c:v>7.9945899999999845</c:v>
                </c:pt>
                <c:pt idx="1518">
                  <c:v>7.9998600000000106</c:v>
                </c:pt>
                <c:pt idx="1519">
                  <c:v>8.0051300000000047</c:v>
                </c:pt>
                <c:pt idx="1520">
                  <c:v>8.0104000000000006</c:v>
                </c:pt>
                <c:pt idx="1521">
                  <c:v>8.0156700000000001</c:v>
                </c:pt>
                <c:pt idx="1522">
                  <c:v>8.0209400000000013</c:v>
                </c:pt>
                <c:pt idx="1523">
                  <c:v>8.0262100000000007</c:v>
                </c:pt>
                <c:pt idx="1524">
                  <c:v>8.0314800000000002</c:v>
                </c:pt>
                <c:pt idx="1525">
                  <c:v>8.0367500000000014</c:v>
                </c:pt>
                <c:pt idx="1526">
                  <c:v>8.0420199999999991</c:v>
                </c:pt>
                <c:pt idx="1527">
                  <c:v>8.0472900000000003</c:v>
                </c:pt>
                <c:pt idx="1528">
                  <c:v>8.0525600000000068</c:v>
                </c:pt>
                <c:pt idx="1529">
                  <c:v>8.0578300000000027</c:v>
                </c:pt>
                <c:pt idx="1530">
                  <c:v>8.0631000000000004</c:v>
                </c:pt>
                <c:pt idx="1531">
                  <c:v>8.0683699999999998</c:v>
                </c:pt>
                <c:pt idx="1532">
                  <c:v>8.0736400000000028</c:v>
                </c:pt>
                <c:pt idx="1533">
                  <c:v>8.0789100000000005</c:v>
                </c:pt>
                <c:pt idx="1534">
                  <c:v>8.0841800000000017</c:v>
                </c:pt>
                <c:pt idx="1535">
                  <c:v>8.0894500000000047</c:v>
                </c:pt>
                <c:pt idx="1536">
                  <c:v>8.0947200000000006</c:v>
                </c:pt>
                <c:pt idx="1537">
                  <c:v>8.09999</c:v>
                </c:pt>
                <c:pt idx="1538">
                  <c:v>8.1052600000000012</c:v>
                </c:pt>
                <c:pt idx="1539">
                  <c:v>8.1105300000000007</c:v>
                </c:pt>
                <c:pt idx="1540">
                  <c:v>8.1158000000000001</c:v>
                </c:pt>
                <c:pt idx="1541">
                  <c:v>8.1210699999999978</c:v>
                </c:pt>
                <c:pt idx="1542">
                  <c:v>8.1263400000000008</c:v>
                </c:pt>
                <c:pt idx="1543">
                  <c:v>8.1316100000000002</c:v>
                </c:pt>
                <c:pt idx="1544">
                  <c:v>8.1368799999999997</c:v>
                </c:pt>
                <c:pt idx="1545">
                  <c:v>8.1421500000000009</c:v>
                </c:pt>
                <c:pt idx="1546">
                  <c:v>8.1474200000000003</c:v>
                </c:pt>
                <c:pt idx="1547">
                  <c:v>8.1526900000000246</c:v>
                </c:pt>
                <c:pt idx="1548">
                  <c:v>8.157960000000001</c:v>
                </c:pt>
                <c:pt idx="1549">
                  <c:v>8.1632300000000004</c:v>
                </c:pt>
                <c:pt idx="1550">
                  <c:v>8.1685000000000034</c:v>
                </c:pt>
                <c:pt idx="1551">
                  <c:v>8.1737700000000011</c:v>
                </c:pt>
                <c:pt idx="1552">
                  <c:v>8.1790400000000005</c:v>
                </c:pt>
                <c:pt idx="1553">
                  <c:v>8.18431</c:v>
                </c:pt>
                <c:pt idx="1554">
                  <c:v>8.1895800000000047</c:v>
                </c:pt>
                <c:pt idx="1555">
                  <c:v>8.1948499999999989</c:v>
                </c:pt>
                <c:pt idx="1556">
                  <c:v>8.2001200000000001</c:v>
                </c:pt>
                <c:pt idx="1557">
                  <c:v>8.2053900000000013</c:v>
                </c:pt>
                <c:pt idx="1558">
                  <c:v>8.2106600000000007</c:v>
                </c:pt>
                <c:pt idx="1559">
                  <c:v>8.2159300000000002</c:v>
                </c:pt>
                <c:pt idx="1560">
                  <c:v>8.2211999999999978</c:v>
                </c:pt>
                <c:pt idx="1561">
                  <c:v>8.2264699999999991</c:v>
                </c:pt>
                <c:pt idx="1562">
                  <c:v>8.2317400000000003</c:v>
                </c:pt>
                <c:pt idx="1563">
                  <c:v>8.2370099999999997</c:v>
                </c:pt>
                <c:pt idx="1564">
                  <c:v>8.2422799999999992</c:v>
                </c:pt>
                <c:pt idx="1565">
                  <c:v>8.2475500000000004</c:v>
                </c:pt>
                <c:pt idx="1566">
                  <c:v>8.2528200000000016</c:v>
                </c:pt>
                <c:pt idx="1567">
                  <c:v>8.258090000000001</c:v>
                </c:pt>
                <c:pt idx="1568">
                  <c:v>8.2633600000000005</c:v>
                </c:pt>
                <c:pt idx="1569">
                  <c:v>8.2686300000000017</c:v>
                </c:pt>
                <c:pt idx="1570">
                  <c:v>8.2739000000000011</c:v>
                </c:pt>
                <c:pt idx="1571">
                  <c:v>8.2791700000000006</c:v>
                </c:pt>
                <c:pt idx="1572">
                  <c:v>8.28444</c:v>
                </c:pt>
                <c:pt idx="1573">
                  <c:v>8.2897100000000012</c:v>
                </c:pt>
                <c:pt idx="1574">
                  <c:v>8.2949799999999989</c:v>
                </c:pt>
                <c:pt idx="1575">
                  <c:v>8.3002500000000001</c:v>
                </c:pt>
                <c:pt idx="1576">
                  <c:v>8.3055200000000067</c:v>
                </c:pt>
                <c:pt idx="1577">
                  <c:v>8.3107900000000008</c:v>
                </c:pt>
                <c:pt idx="1578">
                  <c:v>8.3160600000000002</c:v>
                </c:pt>
                <c:pt idx="1579">
                  <c:v>8.3213299999999997</c:v>
                </c:pt>
                <c:pt idx="1580">
                  <c:v>8.3266000000000027</c:v>
                </c:pt>
                <c:pt idx="1581">
                  <c:v>8.3318700000000003</c:v>
                </c:pt>
                <c:pt idx="1582">
                  <c:v>8.3371400000000015</c:v>
                </c:pt>
                <c:pt idx="1583">
                  <c:v>8.3424100000000028</c:v>
                </c:pt>
                <c:pt idx="1584">
                  <c:v>8.3476800000000004</c:v>
                </c:pt>
                <c:pt idx="1585">
                  <c:v>8.3529500000000247</c:v>
                </c:pt>
                <c:pt idx="1586">
                  <c:v>8.3582200000000011</c:v>
                </c:pt>
                <c:pt idx="1587">
                  <c:v>8.3634900000000307</c:v>
                </c:pt>
                <c:pt idx="1588">
                  <c:v>8.36876</c:v>
                </c:pt>
                <c:pt idx="1589">
                  <c:v>8.3740300000000047</c:v>
                </c:pt>
                <c:pt idx="1590">
                  <c:v>8.3793000000000006</c:v>
                </c:pt>
                <c:pt idx="1591">
                  <c:v>8.3845700000000001</c:v>
                </c:pt>
                <c:pt idx="1592">
                  <c:v>8.3898400000000048</c:v>
                </c:pt>
                <c:pt idx="1593">
                  <c:v>8.3951100000000007</c:v>
                </c:pt>
                <c:pt idx="1594">
                  <c:v>8.4003800000000002</c:v>
                </c:pt>
                <c:pt idx="1595">
                  <c:v>8.4056500000000067</c:v>
                </c:pt>
                <c:pt idx="1596">
                  <c:v>8.4109199999999991</c:v>
                </c:pt>
                <c:pt idx="1597">
                  <c:v>8.4161900000000003</c:v>
                </c:pt>
                <c:pt idx="1598">
                  <c:v>8.4214600000000015</c:v>
                </c:pt>
                <c:pt idx="1599">
                  <c:v>8.4267300000000027</c:v>
                </c:pt>
                <c:pt idx="1600">
                  <c:v>8.4320000000000004</c:v>
                </c:pt>
                <c:pt idx="1601">
                  <c:v>8.4372699999999998</c:v>
                </c:pt>
                <c:pt idx="1602">
                  <c:v>8.4425400000000028</c:v>
                </c:pt>
                <c:pt idx="1603">
                  <c:v>8.4478100000000005</c:v>
                </c:pt>
                <c:pt idx="1604">
                  <c:v>8.4530800000000248</c:v>
                </c:pt>
                <c:pt idx="1605">
                  <c:v>8.4583500000000011</c:v>
                </c:pt>
                <c:pt idx="1606">
                  <c:v>8.4636200000000006</c:v>
                </c:pt>
                <c:pt idx="1607">
                  <c:v>8.46889</c:v>
                </c:pt>
                <c:pt idx="1608">
                  <c:v>8.4741600000000012</c:v>
                </c:pt>
                <c:pt idx="1609">
                  <c:v>8.4794300000000291</c:v>
                </c:pt>
                <c:pt idx="1610">
                  <c:v>8.4847000000000001</c:v>
                </c:pt>
                <c:pt idx="1611">
                  <c:v>8.4899700000000013</c:v>
                </c:pt>
                <c:pt idx="1612">
                  <c:v>8.4952400000000008</c:v>
                </c:pt>
                <c:pt idx="1613">
                  <c:v>8.5005100000000002</c:v>
                </c:pt>
                <c:pt idx="1614">
                  <c:v>8.5057800000000068</c:v>
                </c:pt>
                <c:pt idx="1615">
                  <c:v>8.5110500000000009</c:v>
                </c:pt>
                <c:pt idx="1616">
                  <c:v>8.5163200000000003</c:v>
                </c:pt>
                <c:pt idx="1617">
                  <c:v>8.5215900000000016</c:v>
                </c:pt>
                <c:pt idx="1618">
                  <c:v>8.526860000000001</c:v>
                </c:pt>
                <c:pt idx="1619">
                  <c:v>8.5321300000000004</c:v>
                </c:pt>
                <c:pt idx="1620">
                  <c:v>8.5374000000000017</c:v>
                </c:pt>
                <c:pt idx="1621">
                  <c:v>8.5426700000000011</c:v>
                </c:pt>
                <c:pt idx="1622">
                  <c:v>8.5479400000000005</c:v>
                </c:pt>
                <c:pt idx="1623">
                  <c:v>8.55321</c:v>
                </c:pt>
                <c:pt idx="1624">
                  <c:v>8.5584800000000048</c:v>
                </c:pt>
                <c:pt idx="1625">
                  <c:v>8.5637500000000006</c:v>
                </c:pt>
                <c:pt idx="1626">
                  <c:v>8.5690200000000001</c:v>
                </c:pt>
                <c:pt idx="1627">
                  <c:v>8.5742900000000013</c:v>
                </c:pt>
                <c:pt idx="1628">
                  <c:v>8.5795600000000007</c:v>
                </c:pt>
                <c:pt idx="1629">
                  <c:v>8.5848300000000002</c:v>
                </c:pt>
                <c:pt idx="1630">
                  <c:v>8.5901000000000014</c:v>
                </c:pt>
                <c:pt idx="1631">
                  <c:v>8.5953699999999991</c:v>
                </c:pt>
                <c:pt idx="1632">
                  <c:v>8.6006400000000003</c:v>
                </c:pt>
                <c:pt idx="1633">
                  <c:v>8.6059100000000015</c:v>
                </c:pt>
                <c:pt idx="1634">
                  <c:v>8.6111799999999992</c:v>
                </c:pt>
                <c:pt idx="1635">
                  <c:v>8.6164500000000004</c:v>
                </c:pt>
                <c:pt idx="1636">
                  <c:v>8.6217199999999998</c:v>
                </c:pt>
                <c:pt idx="1637">
                  <c:v>8.626990000000001</c:v>
                </c:pt>
                <c:pt idx="1638">
                  <c:v>8.6322600000000005</c:v>
                </c:pt>
                <c:pt idx="1639">
                  <c:v>8.6375300000000017</c:v>
                </c:pt>
                <c:pt idx="1640">
                  <c:v>8.6428000000000011</c:v>
                </c:pt>
                <c:pt idx="1641">
                  <c:v>8.648069999999997</c:v>
                </c:pt>
                <c:pt idx="1642">
                  <c:v>8.65334</c:v>
                </c:pt>
                <c:pt idx="1643">
                  <c:v>8.6586100000000012</c:v>
                </c:pt>
                <c:pt idx="1644">
                  <c:v>8.6638800000000007</c:v>
                </c:pt>
                <c:pt idx="1645">
                  <c:v>8.6691500000000001</c:v>
                </c:pt>
                <c:pt idx="1646">
                  <c:v>8.6744200000000014</c:v>
                </c:pt>
                <c:pt idx="1647">
                  <c:v>8.6796900000000008</c:v>
                </c:pt>
                <c:pt idx="1648">
                  <c:v>8.6849600000000002</c:v>
                </c:pt>
                <c:pt idx="1649">
                  <c:v>8.6902299999999997</c:v>
                </c:pt>
                <c:pt idx="1650">
                  <c:v>8.6955000000000027</c:v>
                </c:pt>
                <c:pt idx="1651">
                  <c:v>8.7007700000000003</c:v>
                </c:pt>
                <c:pt idx="1652">
                  <c:v>8.7060400000000016</c:v>
                </c:pt>
                <c:pt idx="1653">
                  <c:v>8.7113099999999974</c:v>
                </c:pt>
                <c:pt idx="1654">
                  <c:v>8.7165800000000004</c:v>
                </c:pt>
                <c:pt idx="1655">
                  <c:v>8.7218499999999999</c:v>
                </c:pt>
                <c:pt idx="1656">
                  <c:v>8.7271199999999975</c:v>
                </c:pt>
                <c:pt idx="1657">
                  <c:v>8.7323900000000005</c:v>
                </c:pt>
                <c:pt idx="1658">
                  <c:v>8.73766</c:v>
                </c:pt>
                <c:pt idx="1659">
                  <c:v>8.7429299999999994</c:v>
                </c:pt>
                <c:pt idx="1660">
                  <c:v>8.7481999999999971</c:v>
                </c:pt>
                <c:pt idx="1661">
                  <c:v>8.7534700000000001</c:v>
                </c:pt>
                <c:pt idx="1662">
                  <c:v>8.7587400000000013</c:v>
                </c:pt>
                <c:pt idx="1663">
                  <c:v>8.7640100000000007</c:v>
                </c:pt>
                <c:pt idx="1664">
                  <c:v>8.7692800000000002</c:v>
                </c:pt>
                <c:pt idx="1665">
                  <c:v>8.7745500000000014</c:v>
                </c:pt>
                <c:pt idx="1666">
                  <c:v>8.7798200000000008</c:v>
                </c:pt>
                <c:pt idx="1667">
                  <c:v>8.7850900000000003</c:v>
                </c:pt>
                <c:pt idx="1668">
                  <c:v>8.7903599999999997</c:v>
                </c:pt>
                <c:pt idx="1669">
                  <c:v>8.7956300000000027</c:v>
                </c:pt>
                <c:pt idx="1670">
                  <c:v>8.8009000000000004</c:v>
                </c:pt>
                <c:pt idx="1671">
                  <c:v>8.8061700000000016</c:v>
                </c:pt>
                <c:pt idx="1672">
                  <c:v>8.8114400000000028</c:v>
                </c:pt>
                <c:pt idx="1673">
                  <c:v>8.8167100000000005</c:v>
                </c:pt>
                <c:pt idx="1674">
                  <c:v>8.8219800000000017</c:v>
                </c:pt>
                <c:pt idx="1675">
                  <c:v>8.8272500000000012</c:v>
                </c:pt>
                <c:pt idx="1676">
                  <c:v>8.8325200000000006</c:v>
                </c:pt>
                <c:pt idx="1677">
                  <c:v>8.83779</c:v>
                </c:pt>
                <c:pt idx="1678">
                  <c:v>8.8430600000000013</c:v>
                </c:pt>
                <c:pt idx="1679">
                  <c:v>8.8483299999999989</c:v>
                </c:pt>
                <c:pt idx="1680">
                  <c:v>8.8536000000000268</c:v>
                </c:pt>
                <c:pt idx="1681">
                  <c:v>8.8588700000000014</c:v>
                </c:pt>
                <c:pt idx="1682">
                  <c:v>8.8641400000000008</c:v>
                </c:pt>
                <c:pt idx="1683">
                  <c:v>8.8694100000000269</c:v>
                </c:pt>
                <c:pt idx="1684">
                  <c:v>8.8746800000000068</c:v>
                </c:pt>
                <c:pt idx="1685">
                  <c:v>8.8799500000000027</c:v>
                </c:pt>
                <c:pt idx="1686">
                  <c:v>8.8852200000000003</c:v>
                </c:pt>
                <c:pt idx="1687">
                  <c:v>8.8904900000000247</c:v>
                </c:pt>
                <c:pt idx="1688">
                  <c:v>8.8957600000000028</c:v>
                </c:pt>
                <c:pt idx="1689">
                  <c:v>8.9010300000000004</c:v>
                </c:pt>
                <c:pt idx="1690">
                  <c:v>8.9063000000000034</c:v>
                </c:pt>
                <c:pt idx="1691">
                  <c:v>8.9115700000000011</c:v>
                </c:pt>
                <c:pt idx="1692">
                  <c:v>8.9168400000000005</c:v>
                </c:pt>
                <c:pt idx="1693">
                  <c:v>8.92211</c:v>
                </c:pt>
                <c:pt idx="1694">
                  <c:v>8.9273799999999994</c:v>
                </c:pt>
                <c:pt idx="1695">
                  <c:v>8.9326500000000006</c:v>
                </c:pt>
                <c:pt idx="1696">
                  <c:v>8.9379200000000001</c:v>
                </c:pt>
                <c:pt idx="1697">
                  <c:v>8.9431900000000013</c:v>
                </c:pt>
                <c:pt idx="1698">
                  <c:v>8.9484600000000007</c:v>
                </c:pt>
                <c:pt idx="1699">
                  <c:v>8.9537300000000268</c:v>
                </c:pt>
                <c:pt idx="1700">
                  <c:v>8.9590000000000067</c:v>
                </c:pt>
                <c:pt idx="1701">
                  <c:v>8.9642699999999991</c:v>
                </c:pt>
                <c:pt idx="1702">
                  <c:v>8.9695400000000287</c:v>
                </c:pt>
                <c:pt idx="1703">
                  <c:v>8.9748100000000015</c:v>
                </c:pt>
                <c:pt idx="1704">
                  <c:v>8.9800800000000027</c:v>
                </c:pt>
                <c:pt idx="1705">
                  <c:v>8.9853500000000004</c:v>
                </c:pt>
                <c:pt idx="1706">
                  <c:v>8.9906200000000016</c:v>
                </c:pt>
                <c:pt idx="1707">
                  <c:v>8.9958900000000028</c:v>
                </c:pt>
                <c:pt idx="1708">
                  <c:v>9.0011600000000005</c:v>
                </c:pt>
                <c:pt idx="1709">
                  <c:v>9.0064300000000248</c:v>
                </c:pt>
                <c:pt idx="1710">
                  <c:v>9.0117000000000012</c:v>
                </c:pt>
                <c:pt idx="1711">
                  <c:v>9.0169700000000006</c:v>
                </c:pt>
                <c:pt idx="1712">
                  <c:v>9.02224</c:v>
                </c:pt>
                <c:pt idx="1713">
                  <c:v>9.0275100000000013</c:v>
                </c:pt>
                <c:pt idx="1714">
                  <c:v>9.0327800000000007</c:v>
                </c:pt>
                <c:pt idx="1715">
                  <c:v>9.0380500000000001</c:v>
                </c:pt>
                <c:pt idx="1716">
                  <c:v>9.0433199999999978</c:v>
                </c:pt>
                <c:pt idx="1717">
                  <c:v>9.048589999999999</c:v>
                </c:pt>
                <c:pt idx="1718">
                  <c:v>9.0538600000000002</c:v>
                </c:pt>
                <c:pt idx="1719">
                  <c:v>9.0591300000000068</c:v>
                </c:pt>
                <c:pt idx="1720">
                  <c:v>9.0644000000000027</c:v>
                </c:pt>
                <c:pt idx="1721">
                  <c:v>9.0696700000000003</c:v>
                </c:pt>
                <c:pt idx="1722">
                  <c:v>9.0749400000000016</c:v>
                </c:pt>
                <c:pt idx="1723">
                  <c:v>9.080210000000001</c:v>
                </c:pt>
                <c:pt idx="1724">
                  <c:v>9.0854800000000289</c:v>
                </c:pt>
                <c:pt idx="1725">
                  <c:v>9.0907500000000034</c:v>
                </c:pt>
                <c:pt idx="1726">
                  <c:v>9.0960200000000011</c:v>
                </c:pt>
                <c:pt idx="1727">
                  <c:v>9.1012900000000005</c:v>
                </c:pt>
                <c:pt idx="1728">
                  <c:v>9.10656</c:v>
                </c:pt>
                <c:pt idx="1729">
                  <c:v>9.1118299999999994</c:v>
                </c:pt>
                <c:pt idx="1730">
                  <c:v>9.1170999999999989</c:v>
                </c:pt>
                <c:pt idx="1731">
                  <c:v>9.1223700000000001</c:v>
                </c:pt>
                <c:pt idx="1732">
                  <c:v>9.1276400000000013</c:v>
                </c:pt>
                <c:pt idx="1733">
                  <c:v>9.1329100000000007</c:v>
                </c:pt>
                <c:pt idx="1734">
                  <c:v>9.1381799999999984</c:v>
                </c:pt>
                <c:pt idx="1735">
                  <c:v>9.1434500000000014</c:v>
                </c:pt>
                <c:pt idx="1736">
                  <c:v>9.1487199999999973</c:v>
                </c:pt>
                <c:pt idx="1737">
                  <c:v>9.1539900000000003</c:v>
                </c:pt>
                <c:pt idx="1738">
                  <c:v>9.1592600000000015</c:v>
                </c:pt>
                <c:pt idx="1739">
                  <c:v>9.1645300000000027</c:v>
                </c:pt>
                <c:pt idx="1740">
                  <c:v>9.1698000000000004</c:v>
                </c:pt>
                <c:pt idx="1741">
                  <c:v>9.1750700000000016</c:v>
                </c:pt>
                <c:pt idx="1742">
                  <c:v>9.1803400000000011</c:v>
                </c:pt>
                <c:pt idx="1743">
                  <c:v>9.1856100000000005</c:v>
                </c:pt>
                <c:pt idx="1744">
                  <c:v>9.1908800000000017</c:v>
                </c:pt>
                <c:pt idx="1745">
                  <c:v>9.1961500000000012</c:v>
                </c:pt>
                <c:pt idx="1746">
                  <c:v>9.2014200000000006</c:v>
                </c:pt>
                <c:pt idx="1747">
                  <c:v>9.20669</c:v>
                </c:pt>
                <c:pt idx="1748">
                  <c:v>9.2119599999999977</c:v>
                </c:pt>
                <c:pt idx="1749">
                  <c:v>9.2172299999999989</c:v>
                </c:pt>
                <c:pt idx="1750">
                  <c:v>9.2225000000000001</c:v>
                </c:pt>
                <c:pt idx="1751">
                  <c:v>9.2277699999999978</c:v>
                </c:pt>
                <c:pt idx="1752">
                  <c:v>9.233039999999999</c:v>
                </c:pt>
                <c:pt idx="1753">
                  <c:v>9.2383099999999949</c:v>
                </c:pt>
                <c:pt idx="1754">
                  <c:v>9.2435799999999997</c:v>
                </c:pt>
                <c:pt idx="1755">
                  <c:v>9.2488499999999974</c:v>
                </c:pt>
                <c:pt idx="1756">
                  <c:v>9.2541200000000003</c:v>
                </c:pt>
                <c:pt idx="1757">
                  <c:v>9.2593900000000016</c:v>
                </c:pt>
                <c:pt idx="1758">
                  <c:v>9.264660000000001</c:v>
                </c:pt>
                <c:pt idx="1759">
                  <c:v>9.2699300000000004</c:v>
                </c:pt>
                <c:pt idx="1760">
                  <c:v>9.2752000000000034</c:v>
                </c:pt>
                <c:pt idx="1761">
                  <c:v>9.2804700000000011</c:v>
                </c:pt>
                <c:pt idx="1762">
                  <c:v>9.2857400000000005</c:v>
                </c:pt>
                <c:pt idx="1763">
                  <c:v>9.29101</c:v>
                </c:pt>
                <c:pt idx="1764">
                  <c:v>9.2962799999999994</c:v>
                </c:pt>
                <c:pt idx="1765">
                  <c:v>9.3015500000000007</c:v>
                </c:pt>
                <c:pt idx="1766">
                  <c:v>9.3068200000000001</c:v>
                </c:pt>
                <c:pt idx="1767">
                  <c:v>9.3120900000000066</c:v>
                </c:pt>
                <c:pt idx="1768">
                  <c:v>9.3173600000000008</c:v>
                </c:pt>
                <c:pt idx="1769">
                  <c:v>9.3226300000000268</c:v>
                </c:pt>
                <c:pt idx="1770">
                  <c:v>9.3279000000000014</c:v>
                </c:pt>
                <c:pt idx="1771">
                  <c:v>9.3331700000000009</c:v>
                </c:pt>
                <c:pt idx="1772">
                  <c:v>9.3384400000000003</c:v>
                </c:pt>
                <c:pt idx="1773">
                  <c:v>9.3437100000000015</c:v>
                </c:pt>
                <c:pt idx="1774">
                  <c:v>9.3489799999999992</c:v>
                </c:pt>
                <c:pt idx="1775">
                  <c:v>9.3542500000000004</c:v>
                </c:pt>
                <c:pt idx="1776">
                  <c:v>9.3595200000000247</c:v>
                </c:pt>
                <c:pt idx="1777">
                  <c:v>9.3647900000000028</c:v>
                </c:pt>
                <c:pt idx="1778">
                  <c:v>9.3700600000000005</c:v>
                </c:pt>
                <c:pt idx="1779">
                  <c:v>9.3753300000000248</c:v>
                </c:pt>
                <c:pt idx="1780">
                  <c:v>9.3806000000000047</c:v>
                </c:pt>
                <c:pt idx="1781">
                  <c:v>9.3858700000000006</c:v>
                </c:pt>
                <c:pt idx="1782">
                  <c:v>9.39114</c:v>
                </c:pt>
                <c:pt idx="1783">
                  <c:v>9.3964100000000048</c:v>
                </c:pt>
                <c:pt idx="1784">
                  <c:v>9.4016800000000007</c:v>
                </c:pt>
                <c:pt idx="1785">
                  <c:v>9.4069500000000001</c:v>
                </c:pt>
                <c:pt idx="1786">
                  <c:v>9.4122200000000014</c:v>
                </c:pt>
                <c:pt idx="1787">
                  <c:v>9.4174900000000008</c:v>
                </c:pt>
                <c:pt idx="1788">
                  <c:v>9.4227600000000002</c:v>
                </c:pt>
                <c:pt idx="1789">
                  <c:v>9.4280299999999997</c:v>
                </c:pt>
                <c:pt idx="1790">
                  <c:v>9.4333000000000009</c:v>
                </c:pt>
                <c:pt idx="1791">
                  <c:v>9.4385700000000003</c:v>
                </c:pt>
                <c:pt idx="1792">
                  <c:v>9.4438400000000016</c:v>
                </c:pt>
                <c:pt idx="1793">
                  <c:v>9.449110000000001</c:v>
                </c:pt>
                <c:pt idx="1794">
                  <c:v>9.4543800000000005</c:v>
                </c:pt>
                <c:pt idx="1795">
                  <c:v>9.4596500000000248</c:v>
                </c:pt>
                <c:pt idx="1796">
                  <c:v>9.4649200000000011</c:v>
                </c:pt>
                <c:pt idx="1797">
                  <c:v>9.4701900000000006</c:v>
                </c:pt>
                <c:pt idx="1798">
                  <c:v>9.4754600000000266</c:v>
                </c:pt>
                <c:pt idx="1799">
                  <c:v>9.4807300000000048</c:v>
                </c:pt>
                <c:pt idx="1800">
                  <c:v>9.4860000000000007</c:v>
                </c:pt>
              </c:numCache>
            </c:numRef>
          </c:xVal>
          <c:yVal>
            <c:numRef>
              <c:f>'1cm'!$C$2:$C$1802</c:f>
              <c:numCache>
                <c:formatCode>General</c:formatCode>
                <c:ptCount val="1801"/>
                <c:pt idx="0">
                  <c:v>5.5916700000000041E-2</c:v>
                </c:pt>
                <c:pt idx="1">
                  <c:v>5.5916700000000041E-2</c:v>
                </c:pt>
                <c:pt idx="2">
                  <c:v>6.2401300000000014E-2</c:v>
                </c:pt>
                <c:pt idx="3">
                  <c:v>6.2401300000000014E-2</c:v>
                </c:pt>
                <c:pt idx="4">
                  <c:v>5.5916700000000041E-2</c:v>
                </c:pt>
                <c:pt idx="5">
                  <c:v>5.8898700000000033E-2</c:v>
                </c:pt>
                <c:pt idx="6">
                  <c:v>6.2401300000000014E-2</c:v>
                </c:pt>
                <c:pt idx="7">
                  <c:v>7.4212600000000184E-2</c:v>
                </c:pt>
                <c:pt idx="8">
                  <c:v>6.2401300000000014E-2</c:v>
                </c:pt>
                <c:pt idx="9">
                  <c:v>7.4212600000000184E-2</c:v>
                </c:pt>
                <c:pt idx="10">
                  <c:v>5.8898700000000033E-2</c:v>
                </c:pt>
                <c:pt idx="11">
                  <c:v>5.8898700000000033E-2</c:v>
                </c:pt>
                <c:pt idx="12">
                  <c:v>5.8898700000000033E-2</c:v>
                </c:pt>
                <c:pt idx="13">
                  <c:v>5.8898700000000033E-2</c:v>
                </c:pt>
                <c:pt idx="14">
                  <c:v>7.1614200000000017E-2</c:v>
                </c:pt>
                <c:pt idx="15">
                  <c:v>7.1614200000000017E-2</c:v>
                </c:pt>
                <c:pt idx="16">
                  <c:v>7.1614200000000017E-2</c:v>
                </c:pt>
                <c:pt idx="17">
                  <c:v>5.8898700000000033E-2</c:v>
                </c:pt>
                <c:pt idx="18">
                  <c:v>5.8898700000000033E-2</c:v>
                </c:pt>
                <c:pt idx="19">
                  <c:v>6.2905900000000028E-2</c:v>
                </c:pt>
                <c:pt idx="20">
                  <c:v>6.7552899999999999E-2</c:v>
                </c:pt>
                <c:pt idx="21">
                  <c:v>6.7552899999999999E-2</c:v>
                </c:pt>
                <c:pt idx="22">
                  <c:v>6.5221500000000016E-2</c:v>
                </c:pt>
                <c:pt idx="23">
                  <c:v>5.8898700000000033E-2</c:v>
                </c:pt>
                <c:pt idx="24">
                  <c:v>6.5221500000000016E-2</c:v>
                </c:pt>
                <c:pt idx="25">
                  <c:v>6.7552899999999999E-2</c:v>
                </c:pt>
                <c:pt idx="26">
                  <c:v>7.1614200000000017E-2</c:v>
                </c:pt>
                <c:pt idx="27">
                  <c:v>7.1614200000000017E-2</c:v>
                </c:pt>
                <c:pt idx="28">
                  <c:v>6.5221500000000016E-2</c:v>
                </c:pt>
                <c:pt idx="29">
                  <c:v>6.5221500000000016E-2</c:v>
                </c:pt>
                <c:pt idx="30">
                  <c:v>6.7552899999999999E-2</c:v>
                </c:pt>
                <c:pt idx="31">
                  <c:v>6.5221500000000016E-2</c:v>
                </c:pt>
                <c:pt idx="32">
                  <c:v>6.7552899999999999E-2</c:v>
                </c:pt>
                <c:pt idx="33">
                  <c:v>6.5221500000000016E-2</c:v>
                </c:pt>
                <c:pt idx="34">
                  <c:v>7.1236500000000022E-2</c:v>
                </c:pt>
                <c:pt idx="35">
                  <c:v>7.1236500000000022E-2</c:v>
                </c:pt>
                <c:pt idx="36">
                  <c:v>6.7552899999999999E-2</c:v>
                </c:pt>
                <c:pt idx="37">
                  <c:v>7.1236500000000022E-2</c:v>
                </c:pt>
                <c:pt idx="38">
                  <c:v>6.7552899999999999E-2</c:v>
                </c:pt>
                <c:pt idx="39">
                  <c:v>7.1236500000000022E-2</c:v>
                </c:pt>
                <c:pt idx="40">
                  <c:v>7.1236500000000022E-2</c:v>
                </c:pt>
                <c:pt idx="41">
                  <c:v>6.7552899999999999E-2</c:v>
                </c:pt>
                <c:pt idx="42">
                  <c:v>7.3988100000000001E-2</c:v>
                </c:pt>
                <c:pt idx="43">
                  <c:v>7.1236500000000022E-2</c:v>
                </c:pt>
                <c:pt idx="44">
                  <c:v>7.3988100000000001E-2</c:v>
                </c:pt>
                <c:pt idx="45">
                  <c:v>7.1236500000000022E-2</c:v>
                </c:pt>
                <c:pt idx="46">
                  <c:v>7.3988100000000001E-2</c:v>
                </c:pt>
                <c:pt idx="47">
                  <c:v>7.4275300000000016E-2</c:v>
                </c:pt>
                <c:pt idx="48">
                  <c:v>7.3988100000000001E-2</c:v>
                </c:pt>
                <c:pt idx="49">
                  <c:v>7.4275300000000016E-2</c:v>
                </c:pt>
                <c:pt idx="50">
                  <c:v>7.4275300000000016E-2</c:v>
                </c:pt>
                <c:pt idx="51">
                  <c:v>7.3988100000000001E-2</c:v>
                </c:pt>
                <c:pt idx="52">
                  <c:v>7.4275300000000016E-2</c:v>
                </c:pt>
                <c:pt idx="53">
                  <c:v>7.4275300000000016E-2</c:v>
                </c:pt>
                <c:pt idx="54">
                  <c:v>7.3988100000000001E-2</c:v>
                </c:pt>
                <c:pt idx="55">
                  <c:v>7.4275300000000016E-2</c:v>
                </c:pt>
                <c:pt idx="56">
                  <c:v>7.1236500000000022E-2</c:v>
                </c:pt>
                <c:pt idx="57">
                  <c:v>7.4275300000000016E-2</c:v>
                </c:pt>
                <c:pt idx="58">
                  <c:v>7.4275300000000016E-2</c:v>
                </c:pt>
                <c:pt idx="59">
                  <c:v>7.3988100000000001E-2</c:v>
                </c:pt>
                <c:pt idx="60">
                  <c:v>8.0778500000000045E-2</c:v>
                </c:pt>
                <c:pt idx="61">
                  <c:v>5.985630000000005E-2</c:v>
                </c:pt>
                <c:pt idx="62">
                  <c:v>5.985630000000005E-2</c:v>
                </c:pt>
                <c:pt idx="63">
                  <c:v>7.4275300000000016E-2</c:v>
                </c:pt>
                <c:pt idx="64">
                  <c:v>5.985630000000005E-2</c:v>
                </c:pt>
                <c:pt idx="65">
                  <c:v>7.4275300000000016E-2</c:v>
                </c:pt>
                <c:pt idx="66">
                  <c:v>5.5379000000000012E-2</c:v>
                </c:pt>
                <c:pt idx="67">
                  <c:v>5.5379000000000012E-2</c:v>
                </c:pt>
                <c:pt idx="68">
                  <c:v>5.5379000000000012E-2</c:v>
                </c:pt>
                <c:pt idx="69">
                  <c:v>4.1904699999999996E-2</c:v>
                </c:pt>
                <c:pt idx="70">
                  <c:v>5.5379000000000012E-2</c:v>
                </c:pt>
                <c:pt idx="71">
                  <c:v>5.5379000000000012E-2</c:v>
                </c:pt>
                <c:pt idx="72">
                  <c:v>4.5845100000000007E-2</c:v>
                </c:pt>
                <c:pt idx="73">
                  <c:v>5.985630000000005E-2</c:v>
                </c:pt>
                <c:pt idx="74">
                  <c:v>5.5379000000000012E-2</c:v>
                </c:pt>
                <c:pt idx="75">
                  <c:v>4.5845100000000007E-2</c:v>
                </c:pt>
                <c:pt idx="76">
                  <c:v>5.5379000000000012E-2</c:v>
                </c:pt>
                <c:pt idx="77">
                  <c:v>4.5845100000000007E-2</c:v>
                </c:pt>
                <c:pt idx="78">
                  <c:v>5.985630000000005E-2</c:v>
                </c:pt>
                <c:pt idx="79">
                  <c:v>5.1287899999999977E-2</c:v>
                </c:pt>
                <c:pt idx="80">
                  <c:v>4.6603000000000006E-2</c:v>
                </c:pt>
                <c:pt idx="81">
                  <c:v>5.5379000000000012E-2</c:v>
                </c:pt>
                <c:pt idx="82">
                  <c:v>4.1904699999999996E-2</c:v>
                </c:pt>
                <c:pt idx="83">
                  <c:v>4.6603000000000006E-2</c:v>
                </c:pt>
                <c:pt idx="84">
                  <c:v>3.8482100000000005E-2</c:v>
                </c:pt>
                <c:pt idx="85">
                  <c:v>5.4688200000000013E-2</c:v>
                </c:pt>
                <c:pt idx="86">
                  <c:v>1.5693700000000001E-2</c:v>
                </c:pt>
                <c:pt idx="87">
                  <c:v>1.1975400000000011E-2</c:v>
                </c:pt>
                <c:pt idx="88">
                  <c:v>-9.8714100000000214E-3</c:v>
                </c:pt>
                <c:pt idx="89">
                  <c:v>-8.646909999999999E-3</c:v>
                </c:pt>
                <c:pt idx="90">
                  <c:v>7.5000000000000162E-3</c:v>
                </c:pt>
                <c:pt idx="91">
                  <c:v>9.5577200000000195E-3</c:v>
                </c:pt>
                <c:pt idx="92">
                  <c:v>-1.3528800000000014E-3</c:v>
                </c:pt>
                <c:pt idx="93">
                  <c:v>-1.3080100000000013E-2</c:v>
                </c:pt>
                <c:pt idx="94">
                  <c:v>-1.4816000000000003E-2</c:v>
                </c:pt>
                <c:pt idx="95">
                  <c:v>-1.4682800000000011E-2</c:v>
                </c:pt>
                <c:pt idx="96">
                  <c:v>-1.6499800000000005E-2</c:v>
                </c:pt>
                <c:pt idx="97">
                  <c:v>-4.2499900000000014E-2</c:v>
                </c:pt>
                <c:pt idx="98">
                  <c:v>-1.9599300000000007E-2</c:v>
                </c:pt>
                <c:pt idx="99">
                  <c:v>-2.2265600000000024E-2</c:v>
                </c:pt>
                <c:pt idx="100">
                  <c:v>-2.2315200000000028E-2</c:v>
                </c:pt>
                <c:pt idx="101">
                  <c:v>-1.0504800000000003E-2</c:v>
                </c:pt>
                <c:pt idx="102">
                  <c:v>-6.546400000000019E-4</c:v>
                </c:pt>
                <c:pt idx="103">
                  <c:v>-5.5763200000000138E-2</c:v>
                </c:pt>
                <c:pt idx="104">
                  <c:v>-2.6496700000000012E-2</c:v>
                </c:pt>
                <c:pt idx="105">
                  <c:v>-1.4338399999999998E-2</c:v>
                </c:pt>
                <c:pt idx="106">
                  <c:v>-4.1348900000000008E-2</c:v>
                </c:pt>
                <c:pt idx="107">
                  <c:v>-3.29208E-2</c:v>
                </c:pt>
                <c:pt idx="108">
                  <c:v>-3.2684000000000012E-2</c:v>
                </c:pt>
                <c:pt idx="109">
                  <c:v>-2.3527099999999985E-2</c:v>
                </c:pt>
                <c:pt idx="110">
                  <c:v>-5.5489600000000014E-2</c:v>
                </c:pt>
                <c:pt idx="111">
                  <c:v>-6.7372700000000132E-2</c:v>
                </c:pt>
                <c:pt idx="112">
                  <c:v>-2.9121100000000004E-2</c:v>
                </c:pt>
                <c:pt idx="113">
                  <c:v>-5.7798000000000051E-2</c:v>
                </c:pt>
                <c:pt idx="114">
                  <c:v>-6.8877499999999994E-2</c:v>
                </c:pt>
                <c:pt idx="115">
                  <c:v>-4.5842000000000022E-2</c:v>
                </c:pt>
                <c:pt idx="116">
                  <c:v>-1.6709100000000015E-2</c:v>
                </c:pt>
                <c:pt idx="117">
                  <c:v>-4.4677200000000014E-2</c:v>
                </c:pt>
                <c:pt idx="118">
                  <c:v>-6.2252600000000054E-2</c:v>
                </c:pt>
                <c:pt idx="119">
                  <c:v>-4.7376700000000042E-2</c:v>
                </c:pt>
                <c:pt idx="120">
                  <c:v>-3.9422600000000009E-2</c:v>
                </c:pt>
                <c:pt idx="121">
                  <c:v>-3.6975900000000027E-2</c:v>
                </c:pt>
                <c:pt idx="122">
                  <c:v>-4.2380400000000137E-2</c:v>
                </c:pt>
                <c:pt idx="123">
                  <c:v>-5.4610100000000023E-2</c:v>
                </c:pt>
                <c:pt idx="124">
                  <c:v>-5.4364400000000153E-2</c:v>
                </c:pt>
                <c:pt idx="125">
                  <c:v>-4.4400200000000042E-2</c:v>
                </c:pt>
                <c:pt idx="126">
                  <c:v>-1.3322900000000007E-2</c:v>
                </c:pt>
                <c:pt idx="127">
                  <c:v>-3.0105500000000011E-2</c:v>
                </c:pt>
                <c:pt idx="128">
                  <c:v>-3.6385899999999999E-2</c:v>
                </c:pt>
                <c:pt idx="129">
                  <c:v>-2.4025400000000008E-3</c:v>
                </c:pt>
                <c:pt idx="130">
                  <c:v>-2.5504500000000003E-2</c:v>
                </c:pt>
                <c:pt idx="131">
                  <c:v>-3.4617900000000035E-2</c:v>
                </c:pt>
                <c:pt idx="132">
                  <c:v>-8.5965100000000207E-3</c:v>
                </c:pt>
                <c:pt idx="133">
                  <c:v>-1.6323600000000018E-2</c:v>
                </c:pt>
                <c:pt idx="134">
                  <c:v>-6.7657600000000147E-3</c:v>
                </c:pt>
                <c:pt idx="135">
                  <c:v>-4.4366700000000175E-2</c:v>
                </c:pt>
                <c:pt idx="136">
                  <c:v>-1.1970800000000016E-3</c:v>
                </c:pt>
                <c:pt idx="137">
                  <c:v>-1.9677000000000017E-2</c:v>
                </c:pt>
                <c:pt idx="138">
                  <c:v>-5.6894500000000021E-2</c:v>
                </c:pt>
                <c:pt idx="139">
                  <c:v>-1.1036100000000005E-2</c:v>
                </c:pt>
                <c:pt idx="140">
                  <c:v>-1.4711300000000002E-2</c:v>
                </c:pt>
                <c:pt idx="141">
                  <c:v>-3.0827199999999999E-2</c:v>
                </c:pt>
                <c:pt idx="142">
                  <c:v>1.3546700000000012E-2</c:v>
                </c:pt>
                <c:pt idx="143">
                  <c:v>-3.1004100000000024E-2</c:v>
                </c:pt>
                <c:pt idx="144">
                  <c:v>-1.0783600000000003E-2</c:v>
                </c:pt>
                <c:pt idx="145">
                  <c:v>3.5666900000000021E-3</c:v>
                </c:pt>
                <c:pt idx="146">
                  <c:v>-1.7121500000000019E-2</c:v>
                </c:pt>
                <c:pt idx="147">
                  <c:v>-4.7820400000000048E-3</c:v>
                </c:pt>
                <c:pt idx="148">
                  <c:v>-1.2485200000000002E-2</c:v>
                </c:pt>
                <c:pt idx="149">
                  <c:v>-2.336439999999999E-2</c:v>
                </c:pt>
                <c:pt idx="150">
                  <c:v>-3.1526600000000002E-2</c:v>
                </c:pt>
                <c:pt idx="151">
                  <c:v>-4.9424500000000003E-2</c:v>
                </c:pt>
                <c:pt idx="152">
                  <c:v>-2.0733700000000011E-2</c:v>
                </c:pt>
                <c:pt idx="153">
                  <c:v>-4.6125099999999974E-2</c:v>
                </c:pt>
                <c:pt idx="154">
                  <c:v>-4.2197800000000014E-2</c:v>
                </c:pt>
                <c:pt idx="155">
                  <c:v>-4.9041700000000014E-2</c:v>
                </c:pt>
                <c:pt idx="156">
                  <c:v>-2.166920000000002E-2</c:v>
                </c:pt>
                <c:pt idx="157">
                  <c:v>-6.2052500000000045E-2</c:v>
                </c:pt>
                <c:pt idx="158">
                  <c:v>-2.747290000000004E-2</c:v>
                </c:pt>
                <c:pt idx="159">
                  <c:v>1.3613300000000003E-4</c:v>
                </c:pt>
                <c:pt idx="160">
                  <c:v>-4.0535700000000008E-2</c:v>
                </c:pt>
                <c:pt idx="161">
                  <c:v>-3.9875100000000049E-3</c:v>
                </c:pt>
                <c:pt idx="162">
                  <c:v>-3.6929400000000001E-2</c:v>
                </c:pt>
                <c:pt idx="163">
                  <c:v>-2.364140000000001E-2</c:v>
                </c:pt>
                <c:pt idx="164">
                  <c:v>-9.8851200000000259E-4</c:v>
                </c:pt>
                <c:pt idx="165">
                  <c:v>3.5499300000000032E-2</c:v>
                </c:pt>
                <c:pt idx="166">
                  <c:v>8.0037900000000176E-2</c:v>
                </c:pt>
                <c:pt idx="167">
                  <c:v>0.21907000000000001</c:v>
                </c:pt>
                <c:pt idx="168">
                  <c:v>0.16742300000000004</c:v>
                </c:pt>
                <c:pt idx="169">
                  <c:v>0.20573400000000014</c:v>
                </c:pt>
                <c:pt idx="170">
                  <c:v>0.12089300000000007</c:v>
                </c:pt>
                <c:pt idx="171">
                  <c:v>0.16638900000000001</c:v>
                </c:pt>
                <c:pt idx="172">
                  <c:v>0.18184500000000017</c:v>
                </c:pt>
                <c:pt idx="173">
                  <c:v>0.16486200000000001</c:v>
                </c:pt>
                <c:pt idx="174">
                  <c:v>8.833490000000023E-2</c:v>
                </c:pt>
                <c:pt idx="175">
                  <c:v>6.856580000000001E-2</c:v>
                </c:pt>
                <c:pt idx="176">
                  <c:v>3.1307600000000005E-2</c:v>
                </c:pt>
                <c:pt idx="177">
                  <c:v>2.961600000000001E-2</c:v>
                </c:pt>
                <c:pt idx="178">
                  <c:v>4.6236700000000013E-2</c:v>
                </c:pt>
                <c:pt idx="179">
                  <c:v>-5.7529700000000003E-2</c:v>
                </c:pt>
                <c:pt idx="180">
                  <c:v>-2.5059700000000019E-3</c:v>
                </c:pt>
                <c:pt idx="181">
                  <c:v>7.624890000000002E-4</c:v>
                </c:pt>
                <c:pt idx="182">
                  <c:v>-1.508410000000001E-2</c:v>
                </c:pt>
                <c:pt idx="183">
                  <c:v>-1.2893300000000002E-2</c:v>
                </c:pt>
                <c:pt idx="184">
                  <c:v>1.3998700000000001E-2</c:v>
                </c:pt>
                <c:pt idx="185">
                  <c:v>2.5273000000000025E-2</c:v>
                </c:pt>
                <c:pt idx="186">
                  <c:v>3.2585000000000036E-3</c:v>
                </c:pt>
                <c:pt idx="187">
                  <c:v>-1.81196E-2</c:v>
                </c:pt>
                <c:pt idx="188">
                  <c:v>3.0866399999999999E-2</c:v>
                </c:pt>
                <c:pt idx="189">
                  <c:v>1.6573700000000007E-2</c:v>
                </c:pt>
                <c:pt idx="190">
                  <c:v>2.4449600000000002E-2</c:v>
                </c:pt>
                <c:pt idx="191">
                  <c:v>2.1971100000000032E-2</c:v>
                </c:pt>
                <c:pt idx="192">
                  <c:v>8.3871100000000066E-3</c:v>
                </c:pt>
                <c:pt idx="193">
                  <c:v>2.8505800000000012E-2</c:v>
                </c:pt>
                <c:pt idx="194">
                  <c:v>2.8449800000000011E-2</c:v>
                </c:pt>
                <c:pt idx="195">
                  <c:v>4.0786600000000138E-2</c:v>
                </c:pt>
                <c:pt idx="196">
                  <c:v>3.8074000000000011E-2</c:v>
                </c:pt>
                <c:pt idx="197">
                  <c:v>3.3399999999999999E-2</c:v>
                </c:pt>
                <c:pt idx="198">
                  <c:v>4.5472500000000013E-2</c:v>
                </c:pt>
                <c:pt idx="199">
                  <c:v>7.4824200000000132E-2</c:v>
                </c:pt>
                <c:pt idx="200">
                  <c:v>3.9938100000000011E-2</c:v>
                </c:pt>
                <c:pt idx="201">
                  <c:v>5.2273300000000009E-2</c:v>
                </c:pt>
                <c:pt idx="202">
                  <c:v>7.9003500000000171E-2</c:v>
                </c:pt>
                <c:pt idx="203">
                  <c:v>7.1504000000000012E-2</c:v>
                </c:pt>
                <c:pt idx="204">
                  <c:v>7.8552700000000031E-2</c:v>
                </c:pt>
                <c:pt idx="205">
                  <c:v>6.9056200000000165E-2</c:v>
                </c:pt>
                <c:pt idx="206">
                  <c:v>9.4016200000000022E-2</c:v>
                </c:pt>
                <c:pt idx="207">
                  <c:v>6.0165000000000003E-2</c:v>
                </c:pt>
                <c:pt idx="208">
                  <c:v>0.10228000000000002</c:v>
                </c:pt>
                <c:pt idx="209">
                  <c:v>0.10302900000000002</c:v>
                </c:pt>
                <c:pt idx="210">
                  <c:v>8.0626700000000245E-2</c:v>
                </c:pt>
                <c:pt idx="211">
                  <c:v>7.7456800000000034E-2</c:v>
                </c:pt>
                <c:pt idx="212">
                  <c:v>8.9360600000000026E-2</c:v>
                </c:pt>
                <c:pt idx="213">
                  <c:v>9.1826900000000211E-2</c:v>
                </c:pt>
                <c:pt idx="214">
                  <c:v>6.6342999999999999E-2</c:v>
                </c:pt>
                <c:pt idx="215">
                  <c:v>8.2278499999999991E-2</c:v>
                </c:pt>
                <c:pt idx="216">
                  <c:v>0.10104200000000002</c:v>
                </c:pt>
                <c:pt idx="217">
                  <c:v>9.7210000000000032E-2</c:v>
                </c:pt>
                <c:pt idx="218">
                  <c:v>8.9555500000000496E-2</c:v>
                </c:pt>
                <c:pt idx="219">
                  <c:v>9.3389900000000012E-2</c:v>
                </c:pt>
                <c:pt idx="220">
                  <c:v>0.103287</c:v>
                </c:pt>
                <c:pt idx="221">
                  <c:v>0.1087850000000001</c:v>
                </c:pt>
                <c:pt idx="222">
                  <c:v>9.9856600000000212E-2</c:v>
                </c:pt>
                <c:pt idx="223">
                  <c:v>0.10656100000000007</c:v>
                </c:pt>
                <c:pt idx="224">
                  <c:v>0.12440400000000007</c:v>
                </c:pt>
                <c:pt idx="225">
                  <c:v>0.11067</c:v>
                </c:pt>
                <c:pt idx="226">
                  <c:v>0.142571</c:v>
                </c:pt>
                <c:pt idx="227">
                  <c:v>0.14280900000000013</c:v>
                </c:pt>
                <c:pt idx="228">
                  <c:v>0.14515700000000001</c:v>
                </c:pt>
                <c:pt idx="229">
                  <c:v>0.17211300000000004</c:v>
                </c:pt>
                <c:pt idx="230">
                  <c:v>0.116901</c:v>
                </c:pt>
                <c:pt idx="231">
                  <c:v>0.13298000000000001</c:v>
                </c:pt>
                <c:pt idx="232">
                  <c:v>0.11719000000000007</c:v>
                </c:pt>
                <c:pt idx="233">
                  <c:v>0.11900200000000002</c:v>
                </c:pt>
                <c:pt idx="234">
                  <c:v>0.14221000000000014</c:v>
                </c:pt>
                <c:pt idx="235">
                  <c:v>0.103477</c:v>
                </c:pt>
                <c:pt idx="236">
                  <c:v>0.11184899999999989</c:v>
                </c:pt>
                <c:pt idx="237">
                  <c:v>0.110668</c:v>
                </c:pt>
                <c:pt idx="238">
                  <c:v>9.7168500000000033E-2</c:v>
                </c:pt>
                <c:pt idx="239">
                  <c:v>0.13026000000000001</c:v>
                </c:pt>
                <c:pt idx="240">
                  <c:v>0.14116700000000001</c:v>
                </c:pt>
                <c:pt idx="241">
                  <c:v>0.10927200000000011</c:v>
                </c:pt>
                <c:pt idx="242">
                  <c:v>9.588840000000004E-2</c:v>
                </c:pt>
                <c:pt idx="243">
                  <c:v>0.113777</c:v>
                </c:pt>
                <c:pt idx="244">
                  <c:v>0.117329</c:v>
                </c:pt>
                <c:pt idx="245">
                  <c:v>8.8308800000000048E-2</c:v>
                </c:pt>
                <c:pt idx="246">
                  <c:v>9.9744000000000235E-2</c:v>
                </c:pt>
                <c:pt idx="247">
                  <c:v>8.7746700000000052E-2</c:v>
                </c:pt>
                <c:pt idx="248">
                  <c:v>0.11064400000000002</c:v>
                </c:pt>
                <c:pt idx="249">
                  <c:v>0.12551900000000013</c:v>
                </c:pt>
                <c:pt idx="250">
                  <c:v>0.11201</c:v>
                </c:pt>
                <c:pt idx="251">
                  <c:v>0.10306600000000009</c:v>
                </c:pt>
                <c:pt idx="252">
                  <c:v>0.10990400000000007</c:v>
                </c:pt>
                <c:pt idx="253">
                  <c:v>0.12254900000000002</c:v>
                </c:pt>
                <c:pt idx="254">
                  <c:v>0.12544100000000014</c:v>
                </c:pt>
                <c:pt idx="255">
                  <c:v>0.12954400000000013</c:v>
                </c:pt>
                <c:pt idx="256">
                  <c:v>0.10179800000000007</c:v>
                </c:pt>
                <c:pt idx="257">
                  <c:v>0.11852800000000002</c:v>
                </c:pt>
                <c:pt idx="258">
                  <c:v>0.135183</c:v>
                </c:pt>
                <c:pt idx="259">
                  <c:v>0.10973300000000011</c:v>
                </c:pt>
                <c:pt idx="260">
                  <c:v>0.14424900000000024</c:v>
                </c:pt>
                <c:pt idx="261">
                  <c:v>0.11451600000000002</c:v>
                </c:pt>
                <c:pt idx="262">
                  <c:v>0.15868700000000013</c:v>
                </c:pt>
                <c:pt idx="263">
                  <c:v>0.18725400000000014</c:v>
                </c:pt>
                <c:pt idx="264">
                  <c:v>0.15920000000000017</c:v>
                </c:pt>
                <c:pt idx="265">
                  <c:v>0.18490300000000023</c:v>
                </c:pt>
                <c:pt idx="266">
                  <c:v>0.18493400000000024</c:v>
                </c:pt>
                <c:pt idx="267">
                  <c:v>0.15728400000000017</c:v>
                </c:pt>
                <c:pt idx="268">
                  <c:v>0.17743100000000017</c:v>
                </c:pt>
                <c:pt idx="269">
                  <c:v>0.20020100000000013</c:v>
                </c:pt>
                <c:pt idx="270">
                  <c:v>0.20304100000000014</c:v>
                </c:pt>
                <c:pt idx="271">
                  <c:v>0.20841400000000024</c:v>
                </c:pt>
                <c:pt idx="272">
                  <c:v>0.18913700000000014</c:v>
                </c:pt>
                <c:pt idx="273">
                  <c:v>0.24160000000000001</c:v>
                </c:pt>
                <c:pt idx="274">
                  <c:v>0.19414700000000001</c:v>
                </c:pt>
                <c:pt idx="275">
                  <c:v>0.20629200000000014</c:v>
                </c:pt>
                <c:pt idx="276">
                  <c:v>0.23149300000000017</c:v>
                </c:pt>
                <c:pt idx="277">
                  <c:v>0.21690700000000024</c:v>
                </c:pt>
                <c:pt idx="278">
                  <c:v>0.23826500000000017</c:v>
                </c:pt>
                <c:pt idx="279">
                  <c:v>0.22395500000000004</c:v>
                </c:pt>
                <c:pt idx="280">
                  <c:v>0.23532600000000001</c:v>
                </c:pt>
                <c:pt idx="281">
                  <c:v>0.23127300000000001</c:v>
                </c:pt>
                <c:pt idx="282">
                  <c:v>0.21261000000000013</c:v>
                </c:pt>
                <c:pt idx="283">
                  <c:v>0.20924100000000023</c:v>
                </c:pt>
                <c:pt idx="284">
                  <c:v>0.23014999999999999</c:v>
                </c:pt>
                <c:pt idx="285">
                  <c:v>0.22600000000000001</c:v>
                </c:pt>
                <c:pt idx="286">
                  <c:v>0.23728100000000013</c:v>
                </c:pt>
                <c:pt idx="287">
                  <c:v>0.21892400000000017</c:v>
                </c:pt>
                <c:pt idx="288">
                  <c:v>0.24554200000000023</c:v>
                </c:pt>
                <c:pt idx="289">
                  <c:v>0.25063399999999997</c:v>
                </c:pt>
                <c:pt idx="290">
                  <c:v>0.22079500000000013</c:v>
                </c:pt>
                <c:pt idx="291">
                  <c:v>0.22874900000000017</c:v>
                </c:pt>
                <c:pt idx="292">
                  <c:v>0.24551200000000017</c:v>
                </c:pt>
                <c:pt idx="293">
                  <c:v>0.24662200000000001</c:v>
                </c:pt>
                <c:pt idx="294">
                  <c:v>0.20454100000000014</c:v>
                </c:pt>
                <c:pt idx="295">
                  <c:v>0.2578470000000001</c:v>
                </c:pt>
                <c:pt idx="296">
                  <c:v>0.24573600000000023</c:v>
                </c:pt>
                <c:pt idx="297">
                  <c:v>0.26799600000000001</c:v>
                </c:pt>
                <c:pt idx="298">
                  <c:v>0.21728400000000017</c:v>
                </c:pt>
                <c:pt idx="299">
                  <c:v>0.257552</c:v>
                </c:pt>
                <c:pt idx="300">
                  <c:v>0.2714470000000001</c:v>
                </c:pt>
                <c:pt idx="301">
                  <c:v>0.27364300000000003</c:v>
                </c:pt>
                <c:pt idx="302">
                  <c:v>0.247673</c:v>
                </c:pt>
                <c:pt idx="303">
                  <c:v>0.24514200000000014</c:v>
                </c:pt>
                <c:pt idx="304">
                  <c:v>0.25808400000000026</c:v>
                </c:pt>
                <c:pt idx="305">
                  <c:v>0.259351</c:v>
                </c:pt>
                <c:pt idx="306">
                  <c:v>0.24383700000000014</c:v>
                </c:pt>
                <c:pt idx="307">
                  <c:v>0.26078400000000002</c:v>
                </c:pt>
                <c:pt idx="308">
                  <c:v>0.24508500000000014</c:v>
                </c:pt>
                <c:pt idx="309">
                  <c:v>0.26445800000000008</c:v>
                </c:pt>
                <c:pt idx="310">
                  <c:v>0.24701900000000024</c:v>
                </c:pt>
                <c:pt idx="311">
                  <c:v>0.26531500000000002</c:v>
                </c:pt>
                <c:pt idx="312">
                  <c:v>0.208179</c:v>
                </c:pt>
                <c:pt idx="313">
                  <c:v>0.232631</c:v>
                </c:pt>
                <c:pt idx="314">
                  <c:v>0.22889200000000001</c:v>
                </c:pt>
                <c:pt idx="315">
                  <c:v>0.21198800000000023</c:v>
                </c:pt>
                <c:pt idx="316">
                  <c:v>0.20576900000000017</c:v>
                </c:pt>
                <c:pt idx="317">
                  <c:v>0.21752500000000013</c:v>
                </c:pt>
                <c:pt idx="318">
                  <c:v>0.19742700000000013</c:v>
                </c:pt>
                <c:pt idx="319">
                  <c:v>0.19447300000000001</c:v>
                </c:pt>
                <c:pt idx="320">
                  <c:v>0.17200000000000001</c:v>
                </c:pt>
                <c:pt idx="321">
                  <c:v>0.196186</c:v>
                </c:pt>
                <c:pt idx="322">
                  <c:v>0.18543400000000024</c:v>
                </c:pt>
                <c:pt idx="323">
                  <c:v>0.17310700000000001</c:v>
                </c:pt>
                <c:pt idx="324">
                  <c:v>0.17778100000000013</c:v>
                </c:pt>
                <c:pt idx="325">
                  <c:v>0.15902700000000014</c:v>
                </c:pt>
                <c:pt idx="326">
                  <c:v>0.20806300000000014</c:v>
                </c:pt>
                <c:pt idx="327">
                  <c:v>0.19575500000000001</c:v>
                </c:pt>
                <c:pt idx="328">
                  <c:v>0.21856200000000017</c:v>
                </c:pt>
                <c:pt idx="329">
                  <c:v>0.18624300000000024</c:v>
                </c:pt>
                <c:pt idx="330">
                  <c:v>0.22743700000000014</c:v>
                </c:pt>
                <c:pt idx="331">
                  <c:v>0.21039600000000014</c:v>
                </c:pt>
                <c:pt idx="332">
                  <c:v>0.20568</c:v>
                </c:pt>
                <c:pt idx="333">
                  <c:v>0.20139400000000013</c:v>
                </c:pt>
                <c:pt idx="334">
                  <c:v>0.23199500000000017</c:v>
                </c:pt>
                <c:pt idx="335">
                  <c:v>0.27562300000000001</c:v>
                </c:pt>
                <c:pt idx="336">
                  <c:v>0.25578400000000001</c:v>
                </c:pt>
                <c:pt idx="337">
                  <c:v>0.26244000000000001</c:v>
                </c:pt>
                <c:pt idx="338">
                  <c:v>0.24661200000000014</c:v>
                </c:pt>
                <c:pt idx="339">
                  <c:v>0.27369900000000003</c:v>
                </c:pt>
                <c:pt idx="340">
                  <c:v>0.24169000000000004</c:v>
                </c:pt>
                <c:pt idx="341">
                  <c:v>0.23966300000000001</c:v>
                </c:pt>
                <c:pt idx="342">
                  <c:v>0.26512800000000025</c:v>
                </c:pt>
                <c:pt idx="343">
                  <c:v>0.28067300000000001</c:v>
                </c:pt>
                <c:pt idx="344">
                  <c:v>0.226164</c:v>
                </c:pt>
                <c:pt idx="345">
                  <c:v>0.27141500000000002</c:v>
                </c:pt>
                <c:pt idx="346">
                  <c:v>0.29772100000000001</c:v>
                </c:pt>
                <c:pt idx="347">
                  <c:v>0.26681700000000008</c:v>
                </c:pt>
                <c:pt idx="348">
                  <c:v>0.24693600000000024</c:v>
                </c:pt>
                <c:pt idx="349">
                  <c:v>0.25217000000000001</c:v>
                </c:pt>
                <c:pt idx="350">
                  <c:v>0.26286300000000001</c:v>
                </c:pt>
                <c:pt idx="351">
                  <c:v>0.28291800000000028</c:v>
                </c:pt>
                <c:pt idx="352">
                  <c:v>0.25586600000000026</c:v>
                </c:pt>
                <c:pt idx="353">
                  <c:v>0.28827200000000008</c:v>
                </c:pt>
                <c:pt idx="354">
                  <c:v>0.27086600000000027</c:v>
                </c:pt>
                <c:pt idx="355">
                  <c:v>0.30158900000000027</c:v>
                </c:pt>
                <c:pt idx="356">
                  <c:v>0.25751600000000002</c:v>
                </c:pt>
                <c:pt idx="357">
                  <c:v>0.28004200000000001</c:v>
                </c:pt>
                <c:pt idx="358">
                  <c:v>0.2837900000000001</c:v>
                </c:pt>
                <c:pt idx="359">
                  <c:v>0.29013700000000003</c:v>
                </c:pt>
                <c:pt idx="360">
                  <c:v>0.31237800000000043</c:v>
                </c:pt>
                <c:pt idx="361">
                  <c:v>0.31527700000000008</c:v>
                </c:pt>
                <c:pt idx="362">
                  <c:v>0.30280500000000027</c:v>
                </c:pt>
                <c:pt idx="363">
                  <c:v>0.29123299999999996</c:v>
                </c:pt>
                <c:pt idx="364">
                  <c:v>0.27473199999999998</c:v>
                </c:pt>
                <c:pt idx="365">
                  <c:v>0.31104600000000027</c:v>
                </c:pt>
                <c:pt idx="366">
                  <c:v>0.31171000000000026</c:v>
                </c:pt>
                <c:pt idx="367">
                  <c:v>0.32270200000000027</c:v>
                </c:pt>
                <c:pt idx="368">
                  <c:v>0.27372200000000002</c:v>
                </c:pt>
                <c:pt idx="369">
                  <c:v>0.28162900000000002</c:v>
                </c:pt>
                <c:pt idx="370">
                  <c:v>0.32502600000000043</c:v>
                </c:pt>
                <c:pt idx="371">
                  <c:v>0.29147200000000034</c:v>
                </c:pt>
                <c:pt idx="372">
                  <c:v>0.32401600000000041</c:v>
                </c:pt>
                <c:pt idx="373">
                  <c:v>0.27512600000000026</c:v>
                </c:pt>
                <c:pt idx="374">
                  <c:v>0.314639</c:v>
                </c:pt>
                <c:pt idx="375">
                  <c:v>0.31791200000000042</c:v>
                </c:pt>
                <c:pt idx="376">
                  <c:v>0.31764200000000026</c:v>
                </c:pt>
                <c:pt idx="377">
                  <c:v>0.2862610000000001</c:v>
                </c:pt>
                <c:pt idx="378">
                  <c:v>0.29801400000000028</c:v>
                </c:pt>
                <c:pt idx="379">
                  <c:v>0.29318400000000028</c:v>
                </c:pt>
                <c:pt idx="380">
                  <c:v>0.29286800000000041</c:v>
                </c:pt>
                <c:pt idx="381">
                  <c:v>0.2861490000000001</c:v>
                </c:pt>
                <c:pt idx="382">
                  <c:v>0.28316400000000008</c:v>
                </c:pt>
                <c:pt idx="383">
                  <c:v>0.29681900000000028</c:v>
                </c:pt>
                <c:pt idx="384">
                  <c:v>0.2895910000000001</c:v>
                </c:pt>
                <c:pt idx="385">
                  <c:v>0.26560800000000001</c:v>
                </c:pt>
                <c:pt idx="386">
                  <c:v>0.25797500000000001</c:v>
                </c:pt>
                <c:pt idx="387">
                  <c:v>0.27146300000000001</c:v>
                </c:pt>
                <c:pt idx="388">
                  <c:v>0.28417800000000026</c:v>
                </c:pt>
                <c:pt idx="389">
                  <c:v>0.23141500000000023</c:v>
                </c:pt>
                <c:pt idx="390">
                  <c:v>0.24014500000000014</c:v>
                </c:pt>
                <c:pt idx="391">
                  <c:v>0.22612599999999997</c:v>
                </c:pt>
                <c:pt idx="392">
                  <c:v>0.226605</c:v>
                </c:pt>
                <c:pt idx="393">
                  <c:v>0.23827500000000001</c:v>
                </c:pt>
                <c:pt idx="394">
                  <c:v>0.23508400000000004</c:v>
                </c:pt>
                <c:pt idx="395">
                  <c:v>0.23447400000000004</c:v>
                </c:pt>
                <c:pt idx="396">
                  <c:v>0.23284500000000014</c:v>
                </c:pt>
                <c:pt idx="397">
                  <c:v>0.25017700000000004</c:v>
                </c:pt>
                <c:pt idx="398">
                  <c:v>0.234621</c:v>
                </c:pt>
                <c:pt idx="399">
                  <c:v>0.22440100000000004</c:v>
                </c:pt>
                <c:pt idx="400">
                  <c:v>0.2746610000000001</c:v>
                </c:pt>
                <c:pt idx="401">
                  <c:v>0.25788400000000028</c:v>
                </c:pt>
                <c:pt idx="402">
                  <c:v>0.252413</c:v>
                </c:pt>
                <c:pt idx="403">
                  <c:v>0.258766</c:v>
                </c:pt>
                <c:pt idx="404">
                  <c:v>0.27639800000000025</c:v>
                </c:pt>
                <c:pt idx="405">
                  <c:v>0.26095400000000002</c:v>
                </c:pt>
                <c:pt idx="406">
                  <c:v>0.2613950000000001</c:v>
                </c:pt>
                <c:pt idx="407">
                  <c:v>0.290607</c:v>
                </c:pt>
                <c:pt idx="408">
                  <c:v>0.30761600000000028</c:v>
                </c:pt>
                <c:pt idx="409">
                  <c:v>0.32571400000000034</c:v>
                </c:pt>
                <c:pt idx="410">
                  <c:v>0.3237310000000001</c:v>
                </c:pt>
                <c:pt idx="411">
                  <c:v>0.34982200000000041</c:v>
                </c:pt>
                <c:pt idx="412">
                  <c:v>0.32857000000000042</c:v>
                </c:pt>
                <c:pt idx="413">
                  <c:v>0.34881000000000034</c:v>
                </c:pt>
                <c:pt idx="414">
                  <c:v>0.33002900000000041</c:v>
                </c:pt>
                <c:pt idx="415">
                  <c:v>0.33659800000000034</c:v>
                </c:pt>
                <c:pt idx="416">
                  <c:v>0.34635600000000027</c:v>
                </c:pt>
                <c:pt idx="417">
                  <c:v>0.31605900000000026</c:v>
                </c:pt>
                <c:pt idx="418">
                  <c:v>0.30976900000000002</c:v>
                </c:pt>
                <c:pt idx="419">
                  <c:v>0.36394700000000002</c:v>
                </c:pt>
                <c:pt idx="420">
                  <c:v>0.32708000000000043</c:v>
                </c:pt>
                <c:pt idx="421">
                  <c:v>0.33950000000000041</c:v>
                </c:pt>
                <c:pt idx="422">
                  <c:v>0.36745100000000008</c:v>
                </c:pt>
                <c:pt idx="423">
                  <c:v>0.3387140000000004</c:v>
                </c:pt>
                <c:pt idx="424">
                  <c:v>0.32983600000000041</c:v>
                </c:pt>
                <c:pt idx="425">
                  <c:v>0.3472110000000001</c:v>
                </c:pt>
                <c:pt idx="426">
                  <c:v>0.35190300000000002</c:v>
                </c:pt>
                <c:pt idx="427">
                  <c:v>0.35071800000000025</c:v>
                </c:pt>
                <c:pt idx="428">
                  <c:v>0.3340790000000004</c:v>
                </c:pt>
                <c:pt idx="429">
                  <c:v>0.32913800000000026</c:v>
                </c:pt>
                <c:pt idx="430">
                  <c:v>0.34073899999999996</c:v>
                </c:pt>
                <c:pt idx="431">
                  <c:v>0.37235700000000027</c:v>
                </c:pt>
                <c:pt idx="432">
                  <c:v>0.34983700000000001</c:v>
                </c:pt>
                <c:pt idx="433">
                  <c:v>0.34172600000000025</c:v>
                </c:pt>
                <c:pt idx="434">
                  <c:v>0.35966700000000001</c:v>
                </c:pt>
                <c:pt idx="435">
                  <c:v>0.35081500000000027</c:v>
                </c:pt>
                <c:pt idx="436">
                  <c:v>0.33163500000000001</c:v>
                </c:pt>
                <c:pt idx="437">
                  <c:v>0.3507570000000001</c:v>
                </c:pt>
                <c:pt idx="438">
                  <c:v>0.34655600000000025</c:v>
                </c:pt>
                <c:pt idx="439">
                  <c:v>0.33769000000000027</c:v>
                </c:pt>
                <c:pt idx="440">
                  <c:v>0.31885700000000028</c:v>
                </c:pt>
                <c:pt idx="441">
                  <c:v>0.36054000000000008</c:v>
                </c:pt>
                <c:pt idx="442">
                  <c:v>0.37404100000000001</c:v>
                </c:pt>
                <c:pt idx="443">
                  <c:v>0.34262900000000002</c:v>
                </c:pt>
                <c:pt idx="444">
                  <c:v>0.32627700000000026</c:v>
                </c:pt>
                <c:pt idx="445">
                  <c:v>0.36529300000000003</c:v>
                </c:pt>
                <c:pt idx="446">
                  <c:v>0.34434500000000001</c:v>
                </c:pt>
                <c:pt idx="447">
                  <c:v>0.35230800000000034</c:v>
                </c:pt>
                <c:pt idx="448">
                  <c:v>0.32655000000000034</c:v>
                </c:pt>
                <c:pt idx="449">
                  <c:v>0.351296</c:v>
                </c:pt>
                <c:pt idx="450">
                  <c:v>0.33541000000000043</c:v>
                </c:pt>
                <c:pt idx="451">
                  <c:v>0.35649200000000025</c:v>
                </c:pt>
                <c:pt idx="452">
                  <c:v>0.34416400000000008</c:v>
                </c:pt>
                <c:pt idx="453">
                  <c:v>0.34160200000000002</c:v>
                </c:pt>
                <c:pt idx="454">
                  <c:v>0.30926400000000026</c:v>
                </c:pt>
                <c:pt idx="455">
                  <c:v>0.31438500000000041</c:v>
                </c:pt>
                <c:pt idx="456">
                  <c:v>0.352213</c:v>
                </c:pt>
                <c:pt idx="457">
                  <c:v>0.36588900000000041</c:v>
                </c:pt>
                <c:pt idx="458">
                  <c:v>0.32685400000000042</c:v>
                </c:pt>
                <c:pt idx="459">
                  <c:v>0.34508100000000008</c:v>
                </c:pt>
                <c:pt idx="460">
                  <c:v>0.33150600000000041</c:v>
                </c:pt>
                <c:pt idx="461">
                  <c:v>0.29724800000000001</c:v>
                </c:pt>
                <c:pt idx="462">
                  <c:v>0.29844400000000026</c:v>
                </c:pt>
                <c:pt idx="463">
                  <c:v>0.27607700000000002</c:v>
                </c:pt>
                <c:pt idx="464">
                  <c:v>0.29893700000000001</c:v>
                </c:pt>
                <c:pt idx="465">
                  <c:v>0.30044300000000002</c:v>
                </c:pt>
                <c:pt idx="466">
                  <c:v>0.29210900000000001</c:v>
                </c:pt>
                <c:pt idx="467">
                  <c:v>0.25784600000000002</c:v>
                </c:pt>
                <c:pt idx="468">
                  <c:v>0.24606700000000017</c:v>
                </c:pt>
                <c:pt idx="469">
                  <c:v>0.24898800000000024</c:v>
                </c:pt>
                <c:pt idx="470">
                  <c:v>0.25910900000000003</c:v>
                </c:pt>
                <c:pt idx="471">
                  <c:v>0.25351900000000011</c:v>
                </c:pt>
                <c:pt idx="472">
                  <c:v>0.25079700000000005</c:v>
                </c:pt>
                <c:pt idx="473">
                  <c:v>0.23293400000000014</c:v>
                </c:pt>
                <c:pt idx="474">
                  <c:v>0.23518700000000001</c:v>
                </c:pt>
                <c:pt idx="475">
                  <c:v>0.25544100000000003</c:v>
                </c:pt>
                <c:pt idx="476">
                  <c:v>0.24796300000000024</c:v>
                </c:pt>
                <c:pt idx="477">
                  <c:v>0.26107000000000002</c:v>
                </c:pt>
                <c:pt idx="478">
                  <c:v>0.29294400000000026</c:v>
                </c:pt>
                <c:pt idx="479">
                  <c:v>0.2897570000000001</c:v>
                </c:pt>
                <c:pt idx="480">
                  <c:v>0.27455000000000002</c:v>
                </c:pt>
                <c:pt idx="481">
                  <c:v>0.27990300000000001</c:v>
                </c:pt>
                <c:pt idx="482">
                  <c:v>0.32766500000000026</c:v>
                </c:pt>
                <c:pt idx="483">
                  <c:v>0.28102000000000027</c:v>
                </c:pt>
                <c:pt idx="484">
                  <c:v>0.35536900000000027</c:v>
                </c:pt>
                <c:pt idx="485">
                  <c:v>0.349055</c:v>
                </c:pt>
                <c:pt idx="486">
                  <c:v>0.32072400000000034</c:v>
                </c:pt>
                <c:pt idx="487">
                  <c:v>0.35799300000000001</c:v>
                </c:pt>
                <c:pt idx="488">
                  <c:v>0.32499900000000026</c:v>
                </c:pt>
                <c:pt idx="489">
                  <c:v>0.31966400000000034</c:v>
                </c:pt>
                <c:pt idx="490">
                  <c:v>0.35413700000000004</c:v>
                </c:pt>
                <c:pt idx="491">
                  <c:v>0.374199</c:v>
                </c:pt>
                <c:pt idx="492">
                  <c:v>0.34123399999999998</c:v>
                </c:pt>
                <c:pt idx="493">
                  <c:v>0.34903100000000004</c:v>
                </c:pt>
                <c:pt idx="494">
                  <c:v>0.37669200000000008</c:v>
                </c:pt>
                <c:pt idx="495">
                  <c:v>0.35861200000000026</c:v>
                </c:pt>
                <c:pt idx="496">
                  <c:v>0.36995300000000025</c:v>
                </c:pt>
                <c:pt idx="497">
                  <c:v>0.36377200000000026</c:v>
                </c:pt>
                <c:pt idx="498">
                  <c:v>0.36487000000000042</c:v>
                </c:pt>
                <c:pt idx="499">
                  <c:v>0.37097400000000041</c:v>
                </c:pt>
                <c:pt idx="500">
                  <c:v>0.33098800000000161</c:v>
                </c:pt>
                <c:pt idx="501">
                  <c:v>0.34694600000000025</c:v>
                </c:pt>
                <c:pt idx="502">
                  <c:v>0.37209000000000025</c:v>
                </c:pt>
                <c:pt idx="503">
                  <c:v>0.347775</c:v>
                </c:pt>
                <c:pt idx="504">
                  <c:v>0.36979100000000004</c:v>
                </c:pt>
                <c:pt idx="505">
                  <c:v>0.353433</c:v>
                </c:pt>
                <c:pt idx="506">
                  <c:v>0.34239200000000025</c:v>
                </c:pt>
                <c:pt idx="507">
                  <c:v>0.362265</c:v>
                </c:pt>
                <c:pt idx="508">
                  <c:v>0.40371600000000002</c:v>
                </c:pt>
                <c:pt idx="509">
                  <c:v>0.38476000000000027</c:v>
                </c:pt>
                <c:pt idx="510">
                  <c:v>0.34459800000000002</c:v>
                </c:pt>
                <c:pt idx="511">
                  <c:v>0.35767100000000002</c:v>
                </c:pt>
                <c:pt idx="512">
                  <c:v>0.35806100000000002</c:v>
                </c:pt>
                <c:pt idx="513">
                  <c:v>0.39621600000000035</c:v>
                </c:pt>
                <c:pt idx="514">
                  <c:v>0.38541600000000042</c:v>
                </c:pt>
                <c:pt idx="515">
                  <c:v>0.39114700000000002</c:v>
                </c:pt>
                <c:pt idx="516">
                  <c:v>0.39118600000000042</c:v>
                </c:pt>
                <c:pt idx="517">
                  <c:v>0.36793900000000002</c:v>
                </c:pt>
                <c:pt idx="518">
                  <c:v>0.36833600000000027</c:v>
                </c:pt>
                <c:pt idx="519">
                  <c:v>0.34798600000000041</c:v>
                </c:pt>
                <c:pt idx="520">
                  <c:v>0.39501400000000042</c:v>
                </c:pt>
                <c:pt idx="521">
                  <c:v>0.36658200000000041</c:v>
                </c:pt>
                <c:pt idx="522">
                  <c:v>0.37942500000000035</c:v>
                </c:pt>
                <c:pt idx="523">
                  <c:v>0.38320900000000002</c:v>
                </c:pt>
                <c:pt idx="524">
                  <c:v>0.39738600000000168</c:v>
                </c:pt>
                <c:pt idx="525">
                  <c:v>0.38405700000000026</c:v>
                </c:pt>
                <c:pt idx="526">
                  <c:v>0.36016200000000026</c:v>
                </c:pt>
                <c:pt idx="527">
                  <c:v>0.35390100000000002</c:v>
                </c:pt>
                <c:pt idx="528">
                  <c:v>0.37183400000000028</c:v>
                </c:pt>
                <c:pt idx="529">
                  <c:v>0.36017100000000002</c:v>
                </c:pt>
                <c:pt idx="530">
                  <c:v>0.34198000000000034</c:v>
                </c:pt>
                <c:pt idx="531">
                  <c:v>0.36360600000000026</c:v>
                </c:pt>
                <c:pt idx="532">
                  <c:v>0.35535400000000034</c:v>
                </c:pt>
                <c:pt idx="533">
                  <c:v>0.37548900000000041</c:v>
                </c:pt>
                <c:pt idx="534">
                  <c:v>0.33778600000000042</c:v>
                </c:pt>
                <c:pt idx="535">
                  <c:v>0.33119100000000001</c:v>
                </c:pt>
                <c:pt idx="536">
                  <c:v>0.33438000000000162</c:v>
                </c:pt>
                <c:pt idx="537">
                  <c:v>0.32162400000000041</c:v>
                </c:pt>
                <c:pt idx="538">
                  <c:v>0.31546700000000027</c:v>
                </c:pt>
                <c:pt idx="539">
                  <c:v>0.29973700000000003</c:v>
                </c:pt>
                <c:pt idx="540">
                  <c:v>0.32303800000000027</c:v>
                </c:pt>
                <c:pt idx="541">
                  <c:v>0.33523500000000001</c:v>
                </c:pt>
                <c:pt idx="542">
                  <c:v>0.29117000000000026</c:v>
                </c:pt>
                <c:pt idx="543">
                  <c:v>0.29540100000000002</c:v>
                </c:pt>
                <c:pt idx="544">
                  <c:v>0.27768400000000026</c:v>
                </c:pt>
                <c:pt idx="545">
                  <c:v>0.26542100000000002</c:v>
                </c:pt>
                <c:pt idx="546">
                  <c:v>0.25206100000000004</c:v>
                </c:pt>
                <c:pt idx="547">
                  <c:v>0.27513600000000005</c:v>
                </c:pt>
                <c:pt idx="548">
                  <c:v>0.26608600000000027</c:v>
                </c:pt>
                <c:pt idx="549">
                  <c:v>0.28145700000000001</c:v>
                </c:pt>
                <c:pt idx="550">
                  <c:v>0.28317900000000001</c:v>
                </c:pt>
                <c:pt idx="551">
                  <c:v>0.30094700000000002</c:v>
                </c:pt>
                <c:pt idx="552">
                  <c:v>0.32948300000000041</c:v>
                </c:pt>
                <c:pt idx="553">
                  <c:v>0.29862900000000026</c:v>
                </c:pt>
                <c:pt idx="554">
                  <c:v>0.3122930000000001</c:v>
                </c:pt>
                <c:pt idx="555">
                  <c:v>0.32701800000000042</c:v>
                </c:pt>
                <c:pt idx="556">
                  <c:v>0.34265100000000004</c:v>
                </c:pt>
                <c:pt idx="557">
                  <c:v>0.36861600000000028</c:v>
                </c:pt>
                <c:pt idx="558">
                  <c:v>0.35392500000000027</c:v>
                </c:pt>
                <c:pt idx="559">
                  <c:v>0.36790500000000026</c:v>
                </c:pt>
                <c:pt idx="560">
                  <c:v>0.34356100000000001</c:v>
                </c:pt>
                <c:pt idx="561">
                  <c:v>0.37438900000000042</c:v>
                </c:pt>
                <c:pt idx="562">
                  <c:v>0.3930830000000004</c:v>
                </c:pt>
                <c:pt idx="563">
                  <c:v>0.37456700000000026</c:v>
                </c:pt>
                <c:pt idx="564">
                  <c:v>0.39904000000000034</c:v>
                </c:pt>
                <c:pt idx="565">
                  <c:v>0.40644200000000008</c:v>
                </c:pt>
                <c:pt idx="566">
                  <c:v>0.40387200000000034</c:v>
                </c:pt>
                <c:pt idx="567">
                  <c:v>0.36238100000000034</c:v>
                </c:pt>
                <c:pt idx="568">
                  <c:v>0.39733400000000041</c:v>
                </c:pt>
                <c:pt idx="569">
                  <c:v>0.4182550000000001</c:v>
                </c:pt>
                <c:pt idx="570">
                  <c:v>0.39246900000000035</c:v>
                </c:pt>
                <c:pt idx="571">
                  <c:v>0.42268400000000034</c:v>
                </c:pt>
                <c:pt idx="572">
                  <c:v>0.42061300000000001</c:v>
                </c:pt>
                <c:pt idx="573">
                  <c:v>0.40948200000000035</c:v>
                </c:pt>
                <c:pt idx="574">
                  <c:v>0.36323700000000003</c:v>
                </c:pt>
                <c:pt idx="575">
                  <c:v>0.40871200000000002</c:v>
                </c:pt>
                <c:pt idx="576">
                  <c:v>0.39566700000000027</c:v>
                </c:pt>
                <c:pt idx="577">
                  <c:v>0.44348900000000002</c:v>
                </c:pt>
                <c:pt idx="578">
                  <c:v>0.416547</c:v>
                </c:pt>
                <c:pt idx="579">
                  <c:v>0.406611</c:v>
                </c:pt>
                <c:pt idx="580">
                  <c:v>0.40252900000000008</c:v>
                </c:pt>
                <c:pt idx="581">
                  <c:v>0.41941200000000034</c:v>
                </c:pt>
                <c:pt idx="582">
                  <c:v>0.41590700000000008</c:v>
                </c:pt>
                <c:pt idx="583">
                  <c:v>0.42296700000000026</c:v>
                </c:pt>
                <c:pt idx="584">
                  <c:v>0.42618800000000034</c:v>
                </c:pt>
                <c:pt idx="585">
                  <c:v>0.40659600000000001</c:v>
                </c:pt>
                <c:pt idx="586">
                  <c:v>0.43299700000000002</c:v>
                </c:pt>
                <c:pt idx="587">
                  <c:v>0.43706700000000026</c:v>
                </c:pt>
                <c:pt idx="588">
                  <c:v>0.39216500000000026</c:v>
                </c:pt>
                <c:pt idx="589">
                  <c:v>0.4352990000000001</c:v>
                </c:pt>
                <c:pt idx="590">
                  <c:v>0.44234800000000002</c:v>
                </c:pt>
                <c:pt idx="591">
                  <c:v>0.3859770000000004</c:v>
                </c:pt>
                <c:pt idx="592">
                  <c:v>0.38176600000000027</c:v>
                </c:pt>
                <c:pt idx="593">
                  <c:v>0.42205900000000002</c:v>
                </c:pt>
                <c:pt idx="594">
                  <c:v>0.44741400000000026</c:v>
                </c:pt>
                <c:pt idx="595">
                  <c:v>0.4052710000000001</c:v>
                </c:pt>
                <c:pt idx="596">
                  <c:v>0.41745200000000027</c:v>
                </c:pt>
                <c:pt idx="597">
                  <c:v>0.43985500000000027</c:v>
                </c:pt>
                <c:pt idx="598">
                  <c:v>0.40253700000000003</c:v>
                </c:pt>
                <c:pt idx="599">
                  <c:v>0.40031900000000026</c:v>
                </c:pt>
                <c:pt idx="600">
                  <c:v>0.42483300000000002</c:v>
                </c:pt>
                <c:pt idx="601">
                  <c:v>0.40041500000000002</c:v>
                </c:pt>
                <c:pt idx="602">
                  <c:v>0.38806100000000027</c:v>
                </c:pt>
                <c:pt idx="603">
                  <c:v>0.39327800000000041</c:v>
                </c:pt>
                <c:pt idx="604">
                  <c:v>0.40080900000000008</c:v>
                </c:pt>
                <c:pt idx="605">
                  <c:v>0.39756500000000028</c:v>
                </c:pt>
                <c:pt idx="606">
                  <c:v>0.38739900000000027</c:v>
                </c:pt>
                <c:pt idx="607">
                  <c:v>0.37725500000000001</c:v>
                </c:pt>
                <c:pt idx="608">
                  <c:v>0.37440500000000027</c:v>
                </c:pt>
                <c:pt idx="609">
                  <c:v>0.35340600000000028</c:v>
                </c:pt>
                <c:pt idx="610">
                  <c:v>0.34557000000000027</c:v>
                </c:pt>
                <c:pt idx="611">
                  <c:v>0.3427</c:v>
                </c:pt>
                <c:pt idx="612">
                  <c:v>0.32106300000000026</c:v>
                </c:pt>
                <c:pt idx="613">
                  <c:v>0.31946300000000027</c:v>
                </c:pt>
                <c:pt idx="614">
                  <c:v>0.32645600000000041</c:v>
                </c:pt>
                <c:pt idx="615">
                  <c:v>0.34266600000000008</c:v>
                </c:pt>
                <c:pt idx="616">
                  <c:v>0.29383600000000026</c:v>
                </c:pt>
                <c:pt idx="617">
                  <c:v>0.279943</c:v>
                </c:pt>
                <c:pt idx="618">
                  <c:v>0.28440200000000027</c:v>
                </c:pt>
                <c:pt idx="619">
                  <c:v>0.30171700000000001</c:v>
                </c:pt>
                <c:pt idx="620">
                  <c:v>0.30061300000000002</c:v>
                </c:pt>
                <c:pt idx="621">
                  <c:v>0.28359000000000001</c:v>
                </c:pt>
                <c:pt idx="622">
                  <c:v>0.29912100000000008</c:v>
                </c:pt>
                <c:pt idx="623">
                  <c:v>0.32345900000000027</c:v>
                </c:pt>
                <c:pt idx="624">
                  <c:v>0.32803300000000002</c:v>
                </c:pt>
                <c:pt idx="625">
                  <c:v>0.30237900000000034</c:v>
                </c:pt>
                <c:pt idx="626">
                  <c:v>0.30791800000000041</c:v>
                </c:pt>
                <c:pt idx="627">
                  <c:v>0.35636900000000027</c:v>
                </c:pt>
                <c:pt idx="628">
                  <c:v>0.34373000000000004</c:v>
                </c:pt>
                <c:pt idx="629">
                  <c:v>0.33437400000000161</c:v>
                </c:pt>
                <c:pt idx="630">
                  <c:v>0.35279299999999997</c:v>
                </c:pt>
                <c:pt idx="631">
                  <c:v>0.39304700000000026</c:v>
                </c:pt>
                <c:pt idx="632">
                  <c:v>0.38189500000000026</c:v>
                </c:pt>
                <c:pt idx="633">
                  <c:v>0.34839000000000026</c:v>
                </c:pt>
                <c:pt idx="634">
                  <c:v>0.38106400000000035</c:v>
                </c:pt>
                <c:pt idx="635">
                  <c:v>0.39761400000000041</c:v>
                </c:pt>
                <c:pt idx="636">
                  <c:v>0.40313900000000003</c:v>
                </c:pt>
                <c:pt idx="637">
                  <c:v>0.42516500000000002</c:v>
                </c:pt>
                <c:pt idx="638">
                  <c:v>0.39127900000000027</c:v>
                </c:pt>
                <c:pt idx="639">
                  <c:v>0.41705800000000026</c:v>
                </c:pt>
                <c:pt idx="640">
                  <c:v>0.41345200000000026</c:v>
                </c:pt>
                <c:pt idx="641">
                  <c:v>0.41109800000000002</c:v>
                </c:pt>
                <c:pt idx="642">
                  <c:v>0.41535900000000026</c:v>
                </c:pt>
                <c:pt idx="643">
                  <c:v>0.41859800000000008</c:v>
                </c:pt>
                <c:pt idx="644">
                  <c:v>0.40840300000000002</c:v>
                </c:pt>
                <c:pt idx="645">
                  <c:v>0.40164100000000003</c:v>
                </c:pt>
                <c:pt idx="646">
                  <c:v>0.40176300000000004</c:v>
                </c:pt>
                <c:pt idx="647">
                  <c:v>0.40576300000000004</c:v>
                </c:pt>
                <c:pt idx="648">
                  <c:v>0.40417500000000001</c:v>
                </c:pt>
                <c:pt idx="649">
                  <c:v>0.41576800000000008</c:v>
                </c:pt>
                <c:pt idx="650">
                  <c:v>0.41456700000000002</c:v>
                </c:pt>
                <c:pt idx="651">
                  <c:v>0.41549700000000001</c:v>
                </c:pt>
                <c:pt idx="652">
                  <c:v>0.41866500000000001</c:v>
                </c:pt>
                <c:pt idx="653">
                  <c:v>0.42936800000000042</c:v>
                </c:pt>
                <c:pt idx="654">
                  <c:v>0.412993</c:v>
                </c:pt>
                <c:pt idx="655">
                  <c:v>0.4403490000000001</c:v>
                </c:pt>
                <c:pt idx="656">
                  <c:v>0.43470600000000026</c:v>
                </c:pt>
                <c:pt idx="657">
                  <c:v>0.43882000000000043</c:v>
                </c:pt>
                <c:pt idx="658">
                  <c:v>0.42378000000000027</c:v>
                </c:pt>
                <c:pt idx="659">
                  <c:v>0.38320100000000001</c:v>
                </c:pt>
                <c:pt idx="660">
                  <c:v>0.41583700000000001</c:v>
                </c:pt>
                <c:pt idx="661">
                  <c:v>0.42264400000000002</c:v>
                </c:pt>
                <c:pt idx="662">
                  <c:v>0.40187500000000026</c:v>
                </c:pt>
                <c:pt idx="663">
                  <c:v>0.4256970000000001</c:v>
                </c:pt>
                <c:pt idx="664">
                  <c:v>0.41091400000000028</c:v>
                </c:pt>
                <c:pt idx="665">
                  <c:v>0.401256</c:v>
                </c:pt>
                <c:pt idx="666">
                  <c:v>0.39890800000000043</c:v>
                </c:pt>
                <c:pt idx="667">
                  <c:v>0.43706100000000025</c:v>
                </c:pt>
                <c:pt idx="668">
                  <c:v>0.37900700000000026</c:v>
                </c:pt>
                <c:pt idx="669">
                  <c:v>0.40139600000000025</c:v>
                </c:pt>
                <c:pt idx="670">
                  <c:v>0.39682200000000162</c:v>
                </c:pt>
                <c:pt idx="671">
                  <c:v>0.38512500000000027</c:v>
                </c:pt>
                <c:pt idx="672">
                  <c:v>0.40389200000000008</c:v>
                </c:pt>
                <c:pt idx="673">
                  <c:v>0.40431300000000026</c:v>
                </c:pt>
                <c:pt idx="674">
                  <c:v>0.39786100000000041</c:v>
                </c:pt>
                <c:pt idx="675">
                  <c:v>0.475659</c:v>
                </c:pt>
                <c:pt idx="676">
                  <c:v>0.400092</c:v>
                </c:pt>
                <c:pt idx="677">
                  <c:v>0.39014400000000027</c:v>
                </c:pt>
                <c:pt idx="678">
                  <c:v>0.44406100000000004</c:v>
                </c:pt>
                <c:pt idx="679">
                  <c:v>0.39950300000000027</c:v>
                </c:pt>
                <c:pt idx="680">
                  <c:v>0.39598600000000161</c:v>
                </c:pt>
                <c:pt idx="681">
                  <c:v>0.41200600000000026</c:v>
                </c:pt>
                <c:pt idx="682">
                  <c:v>0.43376200000000026</c:v>
                </c:pt>
                <c:pt idx="683">
                  <c:v>0.401694</c:v>
                </c:pt>
                <c:pt idx="684">
                  <c:v>0.42818800000000035</c:v>
                </c:pt>
                <c:pt idx="685">
                  <c:v>0.42969600000000002</c:v>
                </c:pt>
                <c:pt idx="686">
                  <c:v>0.41335800000000034</c:v>
                </c:pt>
                <c:pt idx="687">
                  <c:v>0.44207600000000002</c:v>
                </c:pt>
                <c:pt idx="688">
                  <c:v>0.44826200000000005</c:v>
                </c:pt>
                <c:pt idx="689">
                  <c:v>0.44746600000000025</c:v>
                </c:pt>
                <c:pt idx="690">
                  <c:v>0.43904500000000002</c:v>
                </c:pt>
                <c:pt idx="691">
                  <c:v>0.44229699999999994</c:v>
                </c:pt>
                <c:pt idx="692">
                  <c:v>0.39034500000000028</c:v>
                </c:pt>
                <c:pt idx="693">
                  <c:v>0.42597600000000041</c:v>
                </c:pt>
                <c:pt idx="694">
                  <c:v>0.38377500000000025</c:v>
                </c:pt>
                <c:pt idx="695">
                  <c:v>0.3347180000000004</c:v>
                </c:pt>
                <c:pt idx="696">
                  <c:v>0.31358300000000028</c:v>
                </c:pt>
                <c:pt idx="697">
                  <c:v>0.30726500000000001</c:v>
                </c:pt>
                <c:pt idx="698">
                  <c:v>0.32913500000000001</c:v>
                </c:pt>
                <c:pt idx="699">
                  <c:v>0.29977400000000026</c:v>
                </c:pt>
                <c:pt idx="700">
                  <c:v>0.31211600000000034</c:v>
                </c:pt>
                <c:pt idx="701">
                  <c:v>0.300707</c:v>
                </c:pt>
                <c:pt idx="702">
                  <c:v>0.34773099999999996</c:v>
                </c:pt>
                <c:pt idx="703">
                  <c:v>0.35127200000000008</c:v>
                </c:pt>
                <c:pt idx="704">
                  <c:v>0.357265</c:v>
                </c:pt>
                <c:pt idx="705">
                  <c:v>0.36727000000000026</c:v>
                </c:pt>
                <c:pt idx="706">
                  <c:v>0.34365400000000002</c:v>
                </c:pt>
                <c:pt idx="707">
                  <c:v>0.37452400000000041</c:v>
                </c:pt>
                <c:pt idx="708">
                  <c:v>0.38746400000000042</c:v>
                </c:pt>
                <c:pt idx="709">
                  <c:v>0.40297800000000028</c:v>
                </c:pt>
                <c:pt idx="710">
                  <c:v>0.37115900000000002</c:v>
                </c:pt>
                <c:pt idx="711">
                  <c:v>0.40392500000000026</c:v>
                </c:pt>
                <c:pt idx="712">
                  <c:v>0.40326500000000004</c:v>
                </c:pt>
                <c:pt idx="713">
                  <c:v>0.38587500000000041</c:v>
                </c:pt>
                <c:pt idx="714">
                  <c:v>0.38591500000000034</c:v>
                </c:pt>
                <c:pt idx="715">
                  <c:v>0.41081700000000027</c:v>
                </c:pt>
                <c:pt idx="716">
                  <c:v>0.44650400000000001</c:v>
                </c:pt>
                <c:pt idx="717">
                  <c:v>0.41067300000000001</c:v>
                </c:pt>
                <c:pt idx="718">
                  <c:v>0.42522600000000027</c:v>
                </c:pt>
                <c:pt idx="719">
                  <c:v>0.43629800000000002</c:v>
                </c:pt>
                <c:pt idx="720">
                  <c:v>0.40466800000000008</c:v>
                </c:pt>
                <c:pt idx="721">
                  <c:v>0.43025200000000002</c:v>
                </c:pt>
                <c:pt idx="722">
                  <c:v>0.4510630000000001</c:v>
                </c:pt>
                <c:pt idx="723">
                  <c:v>0.43061700000000008</c:v>
                </c:pt>
                <c:pt idx="724">
                  <c:v>0.42867600000000028</c:v>
                </c:pt>
                <c:pt idx="725">
                  <c:v>0.44977500000000004</c:v>
                </c:pt>
                <c:pt idx="726">
                  <c:v>0.42061300000000001</c:v>
                </c:pt>
                <c:pt idx="727">
                  <c:v>0.447185</c:v>
                </c:pt>
                <c:pt idx="728">
                  <c:v>0.45426800000000001</c:v>
                </c:pt>
                <c:pt idx="729">
                  <c:v>0.44610500000000003</c:v>
                </c:pt>
                <c:pt idx="730">
                  <c:v>0.41403200000000001</c:v>
                </c:pt>
                <c:pt idx="731">
                  <c:v>0.40490200000000026</c:v>
                </c:pt>
                <c:pt idx="732">
                  <c:v>0.43188000000000043</c:v>
                </c:pt>
                <c:pt idx="733">
                  <c:v>0.4342430000000001</c:v>
                </c:pt>
                <c:pt idx="734">
                  <c:v>0.43903000000000025</c:v>
                </c:pt>
                <c:pt idx="735">
                  <c:v>0.43687900000000041</c:v>
                </c:pt>
                <c:pt idx="736">
                  <c:v>0.42227700000000001</c:v>
                </c:pt>
                <c:pt idx="737">
                  <c:v>0.43621700000000002</c:v>
                </c:pt>
                <c:pt idx="738">
                  <c:v>0.42508800000000041</c:v>
                </c:pt>
                <c:pt idx="739">
                  <c:v>0.42565200000000025</c:v>
                </c:pt>
                <c:pt idx="740">
                  <c:v>0.43292400000000042</c:v>
                </c:pt>
                <c:pt idx="741">
                  <c:v>0.42823300000000003</c:v>
                </c:pt>
                <c:pt idx="742">
                  <c:v>0.43387200000000042</c:v>
                </c:pt>
                <c:pt idx="743">
                  <c:v>0.427755</c:v>
                </c:pt>
                <c:pt idx="744">
                  <c:v>0.4036900000000001</c:v>
                </c:pt>
                <c:pt idx="745">
                  <c:v>0.42397000000000035</c:v>
                </c:pt>
                <c:pt idx="746">
                  <c:v>0.43650100000000008</c:v>
                </c:pt>
                <c:pt idx="747">
                  <c:v>0.44474799999999998</c:v>
                </c:pt>
                <c:pt idx="748">
                  <c:v>0.39964400000000028</c:v>
                </c:pt>
                <c:pt idx="749">
                  <c:v>0.42298200000000041</c:v>
                </c:pt>
                <c:pt idx="750">
                  <c:v>0.404642</c:v>
                </c:pt>
                <c:pt idx="751">
                  <c:v>0.39784900000000034</c:v>
                </c:pt>
                <c:pt idx="752">
                  <c:v>0.377633</c:v>
                </c:pt>
                <c:pt idx="753">
                  <c:v>0.38641300000000034</c:v>
                </c:pt>
                <c:pt idx="754">
                  <c:v>0.38639200000000035</c:v>
                </c:pt>
                <c:pt idx="755">
                  <c:v>0.41205000000000008</c:v>
                </c:pt>
                <c:pt idx="756">
                  <c:v>0.39750400000000041</c:v>
                </c:pt>
                <c:pt idx="757">
                  <c:v>0.39319900000000002</c:v>
                </c:pt>
                <c:pt idx="758">
                  <c:v>0.37045800000000034</c:v>
                </c:pt>
                <c:pt idx="759">
                  <c:v>0.29296500000000025</c:v>
                </c:pt>
                <c:pt idx="760">
                  <c:v>0.34473899999999996</c:v>
                </c:pt>
                <c:pt idx="761">
                  <c:v>0.32525900000000002</c:v>
                </c:pt>
                <c:pt idx="762">
                  <c:v>0.33580600000000055</c:v>
                </c:pt>
                <c:pt idx="763">
                  <c:v>0.33270800000000034</c:v>
                </c:pt>
                <c:pt idx="764">
                  <c:v>0.30598800000000043</c:v>
                </c:pt>
                <c:pt idx="765">
                  <c:v>0.32628400000000041</c:v>
                </c:pt>
                <c:pt idx="766">
                  <c:v>0.3036910000000001</c:v>
                </c:pt>
                <c:pt idx="767">
                  <c:v>0.31255200000000027</c:v>
                </c:pt>
                <c:pt idx="768">
                  <c:v>0.29628900000000002</c:v>
                </c:pt>
                <c:pt idx="769">
                  <c:v>0.32075500000000001</c:v>
                </c:pt>
                <c:pt idx="770">
                  <c:v>0.29902200000000034</c:v>
                </c:pt>
                <c:pt idx="771">
                  <c:v>0.3221180000000004</c:v>
                </c:pt>
                <c:pt idx="772">
                  <c:v>0.36043600000000026</c:v>
                </c:pt>
                <c:pt idx="773">
                  <c:v>0.35788500000000034</c:v>
                </c:pt>
                <c:pt idx="774">
                  <c:v>0.35935400000000034</c:v>
                </c:pt>
                <c:pt idx="775">
                  <c:v>0.36036900000000027</c:v>
                </c:pt>
                <c:pt idx="776">
                  <c:v>0.37940400000000041</c:v>
                </c:pt>
                <c:pt idx="777">
                  <c:v>0.35061700000000001</c:v>
                </c:pt>
                <c:pt idx="778">
                  <c:v>0.34686700000000026</c:v>
                </c:pt>
                <c:pt idx="779">
                  <c:v>0.39120800000000028</c:v>
                </c:pt>
                <c:pt idx="780">
                  <c:v>0.41449900000000001</c:v>
                </c:pt>
                <c:pt idx="781">
                  <c:v>0.414161</c:v>
                </c:pt>
                <c:pt idx="782">
                  <c:v>0.41267200000000026</c:v>
                </c:pt>
                <c:pt idx="783">
                  <c:v>0.41349800000000025</c:v>
                </c:pt>
                <c:pt idx="784">
                  <c:v>0.43341000000000041</c:v>
                </c:pt>
                <c:pt idx="785">
                  <c:v>0.37986800000000043</c:v>
                </c:pt>
                <c:pt idx="786">
                  <c:v>0.43148700000000034</c:v>
                </c:pt>
                <c:pt idx="787">
                  <c:v>0.43923400000000001</c:v>
                </c:pt>
                <c:pt idx="788">
                  <c:v>0.43941300000000028</c:v>
                </c:pt>
                <c:pt idx="789">
                  <c:v>0.45209200000000005</c:v>
                </c:pt>
                <c:pt idx="790">
                  <c:v>0.43037200000000042</c:v>
                </c:pt>
                <c:pt idx="791">
                  <c:v>0.43204500000000001</c:v>
                </c:pt>
                <c:pt idx="792">
                  <c:v>0.44872400000000001</c:v>
                </c:pt>
                <c:pt idx="793">
                  <c:v>0.45180900000000002</c:v>
                </c:pt>
                <c:pt idx="794">
                  <c:v>0.445716</c:v>
                </c:pt>
                <c:pt idx="795">
                  <c:v>0.43704600000000027</c:v>
                </c:pt>
                <c:pt idx="796">
                  <c:v>0.4310200000000004</c:v>
                </c:pt>
                <c:pt idx="797">
                  <c:v>0.44093900000000003</c:v>
                </c:pt>
                <c:pt idx="798">
                  <c:v>0.43255100000000002</c:v>
                </c:pt>
                <c:pt idx="799">
                  <c:v>0.46212600000000026</c:v>
                </c:pt>
                <c:pt idx="800">
                  <c:v>0.46605800000000008</c:v>
                </c:pt>
                <c:pt idx="801">
                  <c:v>0.4540050000000001</c:v>
                </c:pt>
                <c:pt idx="802">
                  <c:v>0.48205500000000001</c:v>
                </c:pt>
                <c:pt idx="803">
                  <c:v>0.44438300000000008</c:v>
                </c:pt>
                <c:pt idx="804">
                  <c:v>0.43735500000000027</c:v>
                </c:pt>
                <c:pt idx="805">
                  <c:v>0.44950000000000001</c:v>
                </c:pt>
                <c:pt idx="806">
                  <c:v>0.48904500000000001</c:v>
                </c:pt>
                <c:pt idx="807">
                  <c:v>0.44454499999999997</c:v>
                </c:pt>
                <c:pt idx="808">
                  <c:v>0.470055</c:v>
                </c:pt>
                <c:pt idx="809">
                  <c:v>0.44568000000000002</c:v>
                </c:pt>
                <c:pt idx="810">
                  <c:v>0.48060600000000026</c:v>
                </c:pt>
                <c:pt idx="811">
                  <c:v>0.45234400000000002</c:v>
                </c:pt>
                <c:pt idx="812">
                  <c:v>0.41337800000000041</c:v>
                </c:pt>
                <c:pt idx="813">
                  <c:v>0.46753400000000001</c:v>
                </c:pt>
                <c:pt idx="814">
                  <c:v>0.44659400000000005</c:v>
                </c:pt>
                <c:pt idx="815">
                  <c:v>0.41331000000000034</c:v>
                </c:pt>
                <c:pt idx="816">
                  <c:v>0.441056</c:v>
                </c:pt>
                <c:pt idx="817">
                  <c:v>0.42649100000000001</c:v>
                </c:pt>
                <c:pt idx="818">
                  <c:v>0.44933500000000004</c:v>
                </c:pt>
                <c:pt idx="819">
                  <c:v>0.43473300000000004</c:v>
                </c:pt>
                <c:pt idx="820">
                  <c:v>0.41698900000000028</c:v>
                </c:pt>
                <c:pt idx="821">
                  <c:v>0.4549490000000001</c:v>
                </c:pt>
                <c:pt idx="822">
                  <c:v>0.39512800000000042</c:v>
                </c:pt>
                <c:pt idx="823">
                  <c:v>0.40375900000000003</c:v>
                </c:pt>
                <c:pt idx="824">
                  <c:v>0.41149600000000008</c:v>
                </c:pt>
                <c:pt idx="825">
                  <c:v>0.41475500000000004</c:v>
                </c:pt>
                <c:pt idx="826">
                  <c:v>0.39497700000000041</c:v>
                </c:pt>
                <c:pt idx="827">
                  <c:v>0.38575500000000001</c:v>
                </c:pt>
                <c:pt idx="828">
                  <c:v>0.39362900000000034</c:v>
                </c:pt>
                <c:pt idx="829">
                  <c:v>0.37320400000000026</c:v>
                </c:pt>
                <c:pt idx="830">
                  <c:v>0.38223000000000001</c:v>
                </c:pt>
                <c:pt idx="831">
                  <c:v>0.37135500000000027</c:v>
                </c:pt>
                <c:pt idx="832">
                  <c:v>0.36754900000000001</c:v>
                </c:pt>
                <c:pt idx="833">
                  <c:v>0.36294400000000027</c:v>
                </c:pt>
                <c:pt idx="834">
                  <c:v>0.37075900000000001</c:v>
                </c:pt>
                <c:pt idx="835">
                  <c:v>0.35993700000000001</c:v>
                </c:pt>
                <c:pt idx="836">
                  <c:v>0.34352400000000027</c:v>
                </c:pt>
                <c:pt idx="837">
                  <c:v>0.3184540000000004</c:v>
                </c:pt>
                <c:pt idx="838">
                  <c:v>0.30082400000000042</c:v>
                </c:pt>
                <c:pt idx="839">
                  <c:v>0.34978900000000002</c:v>
                </c:pt>
                <c:pt idx="840">
                  <c:v>0.31715300000000002</c:v>
                </c:pt>
                <c:pt idx="841">
                  <c:v>0.31233900000000026</c:v>
                </c:pt>
                <c:pt idx="842">
                  <c:v>0.32470700000000002</c:v>
                </c:pt>
                <c:pt idx="843">
                  <c:v>0.32635600000000042</c:v>
                </c:pt>
                <c:pt idx="844">
                  <c:v>0.34432400000000041</c:v>
                </c:pt>
                <c:pt idx="845">
                  <c:v>0.35688000000000042</c:v>
                </c:pt>
                <c:pt idx="846">
                  <c:v>0.32017700000000027</c:v>
                </c:pt>
                <c:pt idx="847">
                  <c:v>0.32253900000000002</c:v>
                </c:pt>
                <c:pt idx="848">
                  <c:v>0.35878800000000027</c:v>
                </c:pt>
                <c:pt idx="849">
                  <c:v>0.36981700000000034</c:v>
                </c:pt>
                <c:pt idx="850">
                  <c:v>0.38224600000000025</c:v>
                </c:pt>
                <c:pt idx="851">
                  <c:v>0.37008900000000028</c:v>
                </c:pt>
                <c:pt idx="852">
                  <c:v>0.38474800000000026</c:v>
                </c:pt>
                <c:pt idx="853">
                  <c:v>0.42115600000000025</c:v>
                </c:pt>
                <c:pt idx="854">
                  <c:v>0.404613</c:v>
                </c:pt>
                <c:pt idx="855">
                  <c:v>0.39572100000000027</c:v>
                </c:pt>
                <c:pt idx="856">
                  <c:v>0.416796</c:v>
                </c:pt>
                <c:pt idx="857">
                  <c:v>0.42670600000000025</c:v>
                </c:pt>
                <c:pt idx="858">
                  <c:v>0.42017500000000002</c:v>
                </c:pt>
                <c:pt idx="859">
                  <c:v>0.40184800000000026</c:v>
                </c:pt>
                <c:pt idx="860">
                  <c:v>0.42756600000000028</c:v>
                </c:pt>
                <c:pt idx="861">
                  <c:v>0.40003500000000003</c:v>
                </c:pt>
                <c:pt idx="862">
                  <c:v>0.39724100000000001</c:v>
                </c:pt>
                <c:pt idx="863">
                  <c:v>0.44954099999999997</c:v>
                </c:pt>
                <c:pt idx="864">
                  <c:v>0.43009700000000001</c:v>
                </c:pt>
                <c:pt idx="865">
                  <c:v>0.43757100000000027</c:v>
                </c:pt>
                <c:pt idx="866">
                  <c:v>0.42353800000000008</c:v>
                </c:pt>
                <c:pt idx="867">
                  <c:v>0.42895400000000028</c:v>
                </c:pt>
                <c:pt idx="868">
                  <c:v>0.41305500000000001</c:v>
                </c:pt>
                <c:pt idx="869">
                  <c:v>0.416661</c:v>
                </c:pt>
                <c:pt idx="870">
                  <c:v>0.4281930000000001</c:v>
                </c:pt>
                <c:pt idx="871">
                  <c:v>0.42441500000000026</c:v>
                </c:pt>
                <c:pt idx="872">
                  <c:v>0.431093</c:v>
                </c:pt>
                <c:pt idx="873">
                  <c:v>0.42166700000000001</c:v>
                </c:pt>
                <c:pt idx="874">
                  <c:v>0.40793400000000002</c:v>
                </c:pt>
                <c:pt idx="875">
                  <c:v>0.38644900000000026</c:v>
                </c:pt>
                <c:pt idx="876">
                  <c:v>0.42368000000000028</c:v>
                </c:pt>
                <c:pt idx="877">
                  <c:v>0.43558200000000041</c:v>
                </c:pt>
                <c:pt idx="878">
                  <c:v>0.42412100000000008</c:v>
                </c:pt>
                <c:pt idx="879">
                  <c:v>0.39427300000000026</c:v>
                </c:pt>
                <c:pt idx="880">
                  <c:v>0.42540500000000026</c:v>
                </c:pt>
                <c:pt idx="881">
                  <c:v>0.40641200000000027</c:v>
                </c:pt>
                <c:pt idx="882">
                  <c:v>0.41880500000000026</c:v>
                </c:pt>
                <c:pt idx="883">
                  <c:v>0.40355200000000002</c:v>
                </c:pt>
                <c:pt idx="884">
                  <c:v>0.404333</c:v>
                </c:pt>
                <c:pt idx="885">
                  <c:v>0.43395900000000026</c:v>
                </c:pt>
                <c:pt idx="886">
                  <c:v>0.41572300000000001</c:v>
                </c:pt>
                <c:pt idx="887">
                  <c:v>0.40493600000000002</c:v>
                </c:pt>
                <c:pt idx="888">
                  <c:v>0.43480700000000028</c:v>
                </c:pt>
                <c:pt idx="889">
                  <c:v>0.39755800000000041</c:v>
                </c:pt>
                <c:pt idx="890">
                  <c:v>0.39048300000000041</c:v>
                </c:pt>
                <c:pt idx="891">
                  <c:v>0.43864400000000026</c:v>
                </c:pt>
                <c:pt idx="892">
                  <c:v>0.42687100000000028</c:v>
                </c:pt>
                <c:pt idx="893">
                  <c:v>0.42668500000000026</c:v>
                </c:pt>
                <c:pt idx="894">
                  <c:v>0.43243900000000002</c:v>
                </c:pt>
                <c:pt idx="895">
                  <c:v>0.40822800000000026</c:v>
                </c:pt>
                <c:pt idx="896">
                  <c:v>0.45932400000000034</c:v>
                </c:pt>
                <c:pt idx="897">
                  <c:v>0.48476200000000008</c:v>
                </c:pt>
                <c:pt idx="898">
                  <c:v>0.45655400000000002</c:v>
                </c:pt>
                <c:pt idx="899">
                  <c:v>0.43991400000000042</c:v>
                </c:pt>
                <c:pt idx="900">
                  <c:v>0.42411200000000027</c:v>
                </c:pt>
                <c:pt idx="901">
                  <c:v>0.44960800000000001</c:v>
                </c:pt>
                <c:pt idx="902">
                  <c:v>0.43257100000000026</c:v>
                </c:pt>
                <c:pt idx="903">
                  <c:v>0.40007000000000026</c:v>
                </c:pt>
                <c:pt idx="904">
                  <c:v>0.44979099999999994</c:v>
                </c:pt>
                <c:pt idx="905">
                  <c:v>0.42254200000000008</c:v>
                </c:pt>
                <c:pt idx="906">
                  <c:v>0.41118000000000027</c:v>
                </c:pt>
                <c:pt idx="907">
                  <c:v>0.38965200000000028</c:v>
                </c:pt>
                <c:pt idx="908">
                  <c:v>0.38645300000000027</c:v>
                </c:pt>
                <c:pt idx="909">
                  <c:v>0.3764020000000004</c:v>
                </c:pt>
                <c:pt idx="910">
                  <c:v>0.38853500000000002</c:v>
                </c:pt>
                <c:pt idx="911">
                  <c:v>0.36406400000000028</c:v>
                </c:pt>
                <c:pt idx="912">
                  <c:v>0.37804900000000002</c:v>
                </c:pt>
                <c:pt idx="913">
                  <c:v>0.359765</c:v>
                </c:pt>
                <c:pt idx="914">
                  <c:v>0.31778300000000026</c:v>
                </c:pt>
                <c:pt idx="915">
                  <c:v>0.362738</c:v>
                </c:pt>
                <c:pt idx="916">
                  <c:v>0.37919800000000026</c:v>
                </c:pt>
                <c:pt idx="917">
                  <c:v>0.34994400000000025</c:v>
                </c:pt>
                <c:pt idx="918">
                  <c:v>0.37318900000000027</c:v>
                </c:pt>
                <c:pt idx="919">
                  <c:v>0.41507800000000028</c:v>
                </c:pt>
                <c:pt idx="920">
                  <c:v>0.36485200000000034</c:v>
                </c:pt>
                <c:pt idx="921">
                  <c:v>0.32165900000000008</c:v>
                </c:pt>
                <c:pt idx="922">
                  <c:v>0.38322500000000026</c:v>
                </c:pt>
                <c:pt idx="923">
                  <c:v>0.39968800000000043</c:v>
                </c:pt>
                <c:pt idx="924">
                  <c:v>0.3793170000000004</c:v>
                </c:pt>
                <c:pt idx="925">
                  <c:v>0.37203700000000001</c:v>
                </c:pt>
                <c:pt idx="926">
                  <c:v>0.41583600000000026</c:v>
                </c:pt>
                <c:pt idx="927">
                  <c:v>0.403283</c:v>
                </c:pt>
                <c:pt idx="928">
                  <c:v>0.43035500000000027</c:v>
                </c:pt>
                <c:pt idx="929">
                  <c:v>0.40456600000000026</c:v>
                </c:pt>
                <c:pt idx="930">
                  <c:v>0.45949400000000001</c:v>
                </c:pt>
                <c:pt idx="931">
                  <c:v>0.43343500000000001</c:v>
                </c:pt>
                <c:pt idx="932">
                  <c:v>0.43738600000000155</c:v>
                </c:pt>
                <c:pt idx="933">
                  <c:v>0.44921100000000003</c:v>
                </c:pt>
                <c:pt idx="934">
                  <c:v>0.48905600000000027</c:v>
                </c:pt>
                <c:pt idx="935">
                  <c:v>0.44154499999999997</c:v>
                </c:pt>
                <c:pt idx="936">
                  <c:v>0.45699500000000004</c:v>
                </c:pt>
                <c:pt idx="937">
                  <c:v>0.47226600000000002</c:v>
                </c:pt>
                <c:pt idx="938">
                  <c:v>0.46712500000000001</c:v>
                </c:pt>
                <c:pt idx="939">
                  <c:v>0.468109</c:v>
                </c:pt>
                <c:pt idx="940">
                  <c:v>0.457505</c:v>
                </c:pt>
                <c:pt idx="941">
                  <c:v>0.44326600000000005</c:v>
                </c:pt>
                <c:pt idx="942">
                  <c:v>0.44870499999999996</c:v>
                </c:pt>
                <c:pt idx="943">
                  <c:v>0.48682900000000034</c:v>
                </c:pt>
                <c:pt idx="944">
                  <c:v>0.45299</c:v>
                </c:pt>
                <c:pt idx="945">
                  <c:v>0.48045000000000027</c:v>
                </c:pt>
                <c:pt idx="946">
                  <c:v>0.43294900000000008</c:v>
                </c:pt>
                <c:pt idx="947">
                  <c:v>0.44862800000000008</c:v>
                </c:pt>
                <c:pt idx="948">
                  <c:v>0.50043199999999843</c:v>
                </c:pt>
                <c:pt idx="949">
                  <c:v>0.46851900000000002</c:v>
                </c:pt>
                <c:pt idx="950">
                  <c:v>0.45723499999999995</c:v>
                </c:pt>
                <c:pt idx="951">
                  <c:v>0.456598</c:v>
                </c:pt>
                <c:pt idx="952">
                  <c:v>0.44284800000000002</c:v>
                </c:pt>
                <c:pt idx="953">
                  <c:v>0.47632700000000028</c:v>
                </c:pt>
                <c:pt idx="954">
                  <c:v>0.45626900000000004</c:v>
                </c:pt>
                <c:pt idx="955">
                  <c:v>0.46197500000000002</c:v>
                </c:pt>
                <c:pt idx="956">
                  <c:v>0.44642300000000001</c:v>
                </c:pt>
                <c:pt idx="957">
                  <c:v>0.465223</c:v>
                </c:pt>
                <c:pt idx="958">
                  <c:v>0.4543350000000001</c:v>
                </c:pt>
                <c:pt idx="959">
                  <c:v>0.4647170000000001</c:v>
                </c:pt>
                <c:pt idx="960">
                  <c:v>0.45729599999999998</c:v>
                </c:pt>
                <c:pt idx="961">
                  <c:v>0.45173699999999994</c:v>
                </c:pt>
                <c:pt idx="962">
                  <c:v>0.4465610000000001</c:v>
                </c:pt>
                <c:pt idx="963">
                  <c:v>0.46448000000000034</c:v>
                </c:pt>
                <c:pt idx="964">
                  <c:v>0.43689100000000008</c:v>
                </c:pt>
                <c:pt idx="965">
                  <c:v>0.48069800000000001</c:v>
                </c:pt>
                <c:pt idx="966">
                  <c:v>0.44355300000000003</c:v>
                </c:pt>
                <c:pt idx="967">
                  <c:v>0.47672500000000001</c:v>
                </c:pt>
                <c:pt idx="968">
                  <c:v>0.45101600000000008</c:v>
                </c:pt>
                <c:pt idx="969">
                  <c:v>0.42685100000000026</c:v>
                </c:pt>
                <c:pt idx="970">
                  <c:v>0.43318300000000026</c:v>
                </c:pt>
                <c:pt idx="971">
                  <c:v>0.48009800000000002</c:v>
                </c:pt>
                <c:pt idx="972">
                  <c:v>0.46004600000000001</c:v>
                </c:pt>
                <c:pt idx="973">
                  <c:v>0.42672600000000027</c:v>
                </c:pt>
                <c:pt idx="974">
                  <c:v>0.45624699999999996</c:v>
                </c:pt>
                <c:pt idx="975">
                  <c:v>0.43035800000000041</c:v>
                </c:pt>
                <c:pt idx="976">
                  <c:v>0.40326500000000004</c:v>
                </c:pt>
                <c:pt idx="977">
                  <c:v>0.41399800000000025</c:v>
                </c:pt>
                <c:pt idx="978">
                  <c:v>0.39443800000000034</c:v>
                </c:pt>
                <c:pt idx="979">
                  <c:v>0.37745500000000026</c:v>
                </c:pt>
                <c:pt idx="980">
                  <c:v>0.36982900000000041</c:v>
                </c:pt>
                <c:pt idx="981">
                  <c:v>0.38221600000000028</c:v>
                </c:pt>
                <c:pt idx="982">
                  <c:v>0.37189700000000026</c:v>
                </c:pt>
                <c:pt idx="983">
                  <c:v>0.35468400000000028</c:v>
                </c:pt>
                <c:pt idx="984">
                  <c:v>0.36760400000000026</c:v>
                </c:pt>
                <c:pt idx="985">
                  <c:v>0.36710700000000002</c:v>
                </c:pt>
                <c:pt idx="986">
                  <c:v>0.31858400000000042</c:v>
                </c:pt>
                <c:pt idx="987">
                  <c:v>0.31776000000000026</c:v>
                </c:pt>
                <c:pt idx="988">
                  <c:v>0.30982700000000041</c:v>
                </c:pt>
                <c:pt idx="989">
                  <c:v>0.35158600000000034</c:v>
                </c:pt>
                <c:pt idx="990">
                  <c:v>0.2945930000000001</c:v>
                </c:pt>
                <c:pt idx="991">
                  <c:v>0.32344100000000026</c:v>
                </c:pt>
                <c:pt idx="992">
                  <c:v>0.31293600000000027</c:v>
                </c:pt>
                <c:pt idx="993">
                  <c:v>0.341721</c:v>
                </c:pt>
                <c:pt idx="994">
                  <c:v>0.35697500000000026</c:v>
                </c:pt>
                <c:pt idx="995">
                  <c:v>0.34824099999999997</c:v>
                </c:pt>
                <c:pt idx="996">
                  <c:v>0.37994700000000026</c:v>
                </c:pt>
                <c:pt idx="997">
                  <c:v>0.38111300000000026</c:v>
                </c:pt>
                <c:pt idx="998">
                  <c:v>0.38349900000000026</c:v>
                </c:pt>
                <c:pt idx="999">
                  <c:v>0.36784200000000028</c:v>
                </c:pt>
                <c:pt idx="1000">
                  <c:v>0.40187800000000035</c:v>
                </c:pt>
                <c:pt idx="1001">
                  <c:v>0.41044700000000001</c:v>
                </c:pt>
                <c:pt idx="1002">
                  <c:v>0.4046300000000001</c:v>
                </c:pt>
                <c:pt idx="1003">
                  <c:v>0.42816900000000002</c:v>
                </c:pt>
                <c:pt idx="1004">
                  <c:v>0.43400400000000028</c:v>
                </c:pt>
                <c:pt idx="1005">
                  <c:v>0.41094800000000026</c:v>
                </c:pt>
                <c:pt idx="1006">
                  <c:v>0.44510900000000003</c:v>
                </c:pt>
                <c:pt idx="1007">
                  <c:v>0.45376300000000003</c:v>
                </c:pt>
                <c:pt idx="1008">
                  <c:v>0.45963600000000004</c:v>
                </c:pt>
                <c:pt idx="1009">
                  <c:v>0.38995300000000027</c:v>
                </c:pt>
                <c:pt idx="1010">
                  <c:v>0.43789100000000025</c:v>
                </c:pt>
                <c:pt idx="1011">
                  <c:v>0.45446200000000025</c:v>
                </c:pt>
                <c:pt idx="1012">
                  <c:v>0.47648600000000041</c:v>
                </c:pt>
                <c:pt idx="1013">
                  <c:v>0.46081100000000008</c:v>
                </c:pt>
                <c:pt idx="1014">
                  <c:v>0.48828800000000028</c:v>
                </c:pt>
                <c:pt idx="1015">
                  <c:v>0.44726000000000005</c:v>
                </c:pt>
                <c:pt idx="1016">
                  <c:v>0.42880500000000027</c:v>
                </c:pt>
                <c:pt idx="1017">
                  <c:v>0.48375400000000002</c:v>
                </c:pt>
                <c:pt idx="1018">
                  <c:v>0.48266400000000026</c:v>
                </c:pt>
                <c:pt idx="1019">
                  <c:v>0.43880300000000028</c:v>
                </c:pt>
                <c:pt idx="1020">
                  <c:v>0.45095200000000002</c:v>
                </c:pt>
                <c:pt idx="1021">
                  <c:v>0.47007000000000027</c:v>
                </c:pt>
                <c:pt idx="1022">
                  <c:v>0.46548000000000034</c:v>
                </c:pt>
                <c:pt idx="1023">
                  <c:v>0.44589600000000001</c:v>
                </c:pt>
                <c:pt idx="1024">
                  <c:v>0.44561300000000004</c:v>
                </c:pt>
                <c:pt idx="1025">
                  <c:v>0.44170499999999996</c:v>
                </c:pt>
                <c:pt idx="1026">
                  <c:v>0.43690800000000041</c:v>
                </c:pt>
                <c:pt idx="1027">
                  <c:v>0.47140800000000027</c:v>
                </c:pt>
                <c:pt idx="1028">
                  <c:v>0.44032000000000027</c:v>
                </c:pt>
                <c:pt idx="1029">
                  <c:v>0.46652900000000008</c:v>
                </c:pt>
                <c:pt idx="1030">
                  <c:v>0.44429300000000005</c:v>
                </c:pt>
                <c:pt idx="1031">
                  <c:v>0.41660900000000001</c:v>
                </c:pt>
                <c:pt idx="1032">
                  <c:v>0.42190800000000034</c:v>
                </c:pt>
                <c:pt idx="1033">
                  <c:v>0.442187</c:v>
                </c:pt>
                <c:pt idx="1034">
                  <c:v>0.467223</c:v>
                </c:pt>
                <c:pt idx="1035">
                  <c:v>0.42616800000000027</c:v>
                </c:pt>
                <c:pt idx="1036">
                  <c:v>0.45823399999999997</c:v>
                </c:pt>
                <c:pt idx="1037">
                  <c:v>0.46212700000000001</c:v>
                </c:pt>
                <c:pt idx="1038">
                  <c:v>0.44710100000000003</c:v>
                </c:pt>
                <c:pt idx="1039">
                  <c:v>0.40796700000000002</c:v>
                </c:pt>
                <c:pt idx="1040">
                  <c:v>0.45585000000000025</c:v>
                </c:pt>
                <c:pt idx="1041">
                  <c:v>0.42779300000000003</c:v>
                </c:pt>
                <c:pt idx="1042">
                  <c:v>0.44955700000000004</c:v>
                </c:pt>
                <c:pt idx="1043">
                  <c:v>0.44672000000000001</c:v>
                </c:pt>
                <c:pt idx="1044">
                  <c:v>0.43218900000000027</c:v>
                </c:pt>
                <c:pt idx="1045">
                  <c:v>0.42323300000000003</c:v>
                </c:pt>
                <c:pt idx="1046">
                  <c:v>0.442527</c:v>
                </c:pt>
                <c:pt idx="1047">
                  <c:v>0.45582200000000034</c:v>
                </c:pt>
                <c:pt idx="1048">
                  <c:v>0.41623400000000005</c:v>
                </c:pt>
                <c:pt idx="1049">
                  <c:v>0.46421400000000002</c:v>
                </c:pt>
                <c:pt idx="1050">
                  <c:v>0.41800100000000001</c:v>
                </c:pt>
                <c:pt idx="1051">
                  <c:v>0.39997400000000055</c:v>
                </c:pt>
                <c:pt idx="1052">
                  <c:v>0.40160000000000001</c:v>
                </c:pt>
                <c:pt idx="1053">
                  <c:v>0.37807800000000041</c:v>
                </c:pt>
                <c:pt idx="1054">
                  <c:v>0.37326200000000026</c:v>
                </c:pt>
                <c:pt idx="1055">
                  <c:v>0.344748</c:v>
                </c:pt>
                <c:pt idx="1056">
                  <c:v>0.41318400000000027</c:v>
                </c:pt>
                <c:pt idx="1057">
                  <c:v>0.34889500000000001</c:v>
                </c:pt>
                <c:pt idx="1058">
                  <c:v>0.3524240000000004</c:v>
                </c:pt>
                <c:pt idx="1059">
                  <c:v>0.34259700000000004</c:v>
                </c:pt>
                <c:pt idx="1060">
                  <c:v>0.34256700000000001</c:v>
                </c:pt>
                <c:pt idx="1061">
                  <c:v>0.33853300000000008</c:v>
                </c:pt>
                <c:pt idx="1062">
                  <c:v>0.326739</c:v>
                </c:pt>
                <c:pt idx="1063">
                  <c:v>0.36574800000000002</c:v>
                </c:pt>
                <c:pt idx="1064">
                  <c:v>0.34961200000000026</c:v>
                </c:pt>
                <c:pt idx="1065">
                  <c:v>0.32918200000000042</c:v>
                </c:pt>
                <c:pt idx="1066">
                  <c:v>0.36037700000000028</c:v>
                </c:pt>
                <c:pt idx="1067">
                  <c:v>0.34826400000000002</c:v>
                </c:pt>
                <c:pt idx="1068">
                  <c:v>0.37035300000000027</c:v>
                </c:pt>
                <c:pt idx="1069">
                  <c:v>0.42407100000000025</c:v>
                </c:pt>
                <c:pt idx="1070">
                  <c:v>0.37528900000000026</c:v>
                </c:pt>
                <c:pt idx="1071">
                  <c:v>0.32337100000000041</c:v>
                </c:pt>
                <c:pt idx="1072">
                  <c:v>0.39787500000000042</c:v>
                </c:pt>
                <c:pt idx="1073">
                  <c:v>0.40033600000000008</c:v>
                </c:pt>
                <c:pt idx="1074">
                  <c:v>0.39734300000000028</c:v>
                </c:pt>
                <c:pt idx="1075">
                  <c:v>0.38587300000000041</c:v>
                </c:pt>
                <c:pt idx="1076">
                  <c:v>0.43576200000000026</c:v>
                </c:pt>
                <c:pt idx="1077">
                  <c:v>0.44526499999999997</c:v>
                </c:pt>
                <c:pt idx="1078">
                  <c:v>0.41109000000000001</c:v>
                </c:pt>
                <c:pt idx="1079">
                  <c:v>0.43872100000000008</c:v>
                </c:pt>
                <c:pt idx="1080">
                  <c:v>0.43576900000000002</c:v>
                </c:pt>
                <c:pt idx="1081">
                  <c:v>0.43878700000000026</c:v>
                </c:pt>
                <c:pt idx="1082">
                  <c:v>0.448687</c:v>
                </c:pt>
                <c:pt idx="1083">
                  <c:v>0.42283800000000027</c:v>
                </c:pt>
                <c:pt idx="1084">
                  <c:v>0.41632000000000041</c:v>
                </c:pt>
                <c:pt idx="1085">
                  <c:v>0.47359100000000004</c:v>
                </c:pt>
                <c:pt idx="1086">
                  <c:v>0.455679</c:v>
                </c:pt>
                <c:pt idx="1087">
                  <c:v>0.43640800000000041</c:v>
                </c:pt>
                <c:pt idx="1088">
                  <c:v>0.44634600000000002</c:v>
                </c:pt>
                <c:pt idx="1089">
                  <c:v>0.46147800000000028</c:v>
                </c:pt>
                <c:pt idx="1090">
                  <c:v>0.44053399999999998</c:v>
                </c:pt>
                <c:pt idx="1091">
                  <c:v>0.43844300000000008</c:v>
                </c:pt>
                <c:pt idx="1092">
                  <c:v>0.45962700000000001</c:v>
                </c:pt>
                <c:pt idx="1093">
                  <c:v>0.43158700000000028</c:v>
                </c:pt>
                <c:pt idx="1094">
                  <c:v>0.44934500000000011</c:v>
                </c:pt>
                <c:pt idx="1095">
                  <c:v>0.43332300000000035</c:v>
                </c:pt>
                <c:pt idx="1096">
                  <c:v>0.43753000000000025</c:v>
                </c:pt>
                <c:pt idx="1097">
                  <c:v>0.44350800000000001</c:v>
                </c:pt>
                <c:pt idx="1098">
                  <c:v>0.46779200000000004</c:v>
                </c:pt>
                <c:pt idx="1099">
                  <c:v>0.42238500000000034</c:v>
                </c:pt>
                <c:pt idx="1100">
                  <c:v>0.43675600000000026</c:v>
                </c:pt>
                <c:pt idx="1101">
                  <c:v>0.47637400000000041</c:v>
                </c:pt>
                <c:pt idx="1102">
                  <c:v>0.463281</c:v>
                </c:pt>
                <c:pt idx="1103">
                  <c:v>0.43965500000000002</c:v>
                </c:pt>
                <c:pt idx="1104">
                  <c:v>0.43930400000000042</c:v>
                </c:pt>
                <c:pt idx="1105">
                  <c:v>0.41896900000000026</c:v>
                </c:pt>
                <c:pt idx="1106">
                  <c:v>0.42627300000000001</c:v>
                </c:pt>
                <c:pt idx="1107">
                  <c:v>0.44964200000000004</c:v>
                </c:pt>
                <c:pt idx="1108">
                  <c:v>0.4481</c:v>
                </c:pt>
                <c:pt idx="1109">
                  <c:v>0.4693760000000004</c:v>
                </c:pt>
                <c:pt idx="1110">
                  <c:v>0.42687000000000042</c:v>
                </c:pt>
                <c:pt idx="1111">
                  <c:v>0.43770800000000026</c:v>
                </c:pt>
                <c:pt idx="1112">
                  <c:v>0.45962000000000008</c:v>
                </c:pt>
                <c:pt idx="1113">
                  <c:v>0.43416600000000027</c:v>
                </c:pt>
                <c:pt idx="1114">
                  <c:v>0.42361500000000002</c:v>
                </c:pt>
                <c:pt idx="1115">
                  <c:v>0.44593299999999997</c:v>
                </c:pt>
                <c:pt idx="1116">
                  <c:v>0.42893900000000001</c:v>
                </c:pt>
                <c:pt idx="1117">
                  <c:v>0.43733100000000008</c:v>
                </c:pt>
                <c:pt idx="1118">
                  <c:v>0.40601100000000001</c:v>
                </c:pt>
                <c:pt idx="1119">
                  <c:v>0.42825200000000002</c:v>
                </c:pt>
                <c:pt idx="1120">
                  <c:v>0.41900200000000026</c:v>
                </c:pt>
                <c:pt idx="1121">
                  <c:v>0.40186800000000034</c:v>
                </c:pt>
                <c:pt idx="1122">
                  <c:v>0.42116500000000001</c:v>
                </c:pt>
                <c:pt idx="1123">
                  <c:v>0.40228200000000008</c:v>
                </c:pt>
                <c:pt idx="1124">
                  <c:v>0.38280000000000042</c:v>
                </c:pt>
                <c:pt idx="1125">
                  <c:v>0.40022400000000002</c:v>
                </c:pt>
                <c:pt idx="1126">
                  <c:v>0.38697200000000043</c:v>
                </c:pt>
                <c:pt idx="1127">
                  <c:v>0.37035400000000041</c:v>
                </c:pt>
                <c:pt idx="1128">
                  <c:v>0.31694800000000034</c:v>
                </c:pt>
                <c:pt idx="1129">
                  <c:v>0.35957200000000028</c:v>
                </c:pt>
                <c:pt idx="1130">
                  <c:v>0.32933200000000035</c:v>
                </c:pt>
                <c:pt idx="1131">
                  <c:v>0.33338700000000043</c:v>
                </c:pt>
                <c:pt idx="1132">
                  <c:v>0.33339700000000028</c:v>
                </c:pt>
                <c:pt idx="1133">
                  <c:v>0.3451510000000001</c:v>
                </c:pt>
                <c:pt idx="1134">
                  <c:v>0.34227200000000002</c:v>
                </c:pt>
                <c:pt idx="1135">
                  <c:v>0.30053000000000002</c:v>
                </c:pt>
                <c:pt idx="1136">
                  <c:v>0.32597300000000035</c:v>
                </c:pt>
                <c:pt idx="1137">
                  <c:v>0.29153000000000001</c:v>
                </c:pt>
                <c:pt idx="1138">
                  <c:v>0.32075100000000001</c:v>
                </c:pt>
                <c:pt idx="1139">
                  <c:v>0.33897600000000155</c:v>
                </c:pt>
                <c:pt idx="1140">
                  <c:v>0.31749900000000025</c:v>
                </c:pt>
                <c:pt idx="1141">
                  <c:v>0.31767500000000026</c:v>
                </c:pt>
                <c:pt idx="1142">
                  <c:v>0.30808200000000041</c:v>
                </c:pt>
                <c:pt idx="1143">
                  <c:v>0.343551</c:v>
                </c:pt>
                <c:pt idx="1144">
                  <c:v>0.37061100000000002</c:v>
                </c:pt>
                <c:pt idx="1145">
                  <c:v>0.37926600000000027</c:v>
                </c:pt>
                <c:pt idx="1146">
                  <c:v>0.41242200000000034</c:v>
                </c:pt>
                <c:pt idx="1147">
                  <c:v>0.37514700000000001</c:v>
                </c:pt>
                <c:pt idx="1148">
                  <c:v>0.39942000000000055</c:v>
                </c:pt>
                <c:pt idx="1149">
                  <c:v>0.38083600000000034</c:v>
                </c:pt>
                <c:pt idx="1150">
                  <c:v>0.37379000000000001</c:v>
                </c:pt>
                <c:pt idx="1151">
                  <c:v>0.39834000000000042</c:v>
                </c:pt>
                <c:pt idx="1152">
                  <c:v>0.39799200000000035</c:v>
                </c:pt>
                <c:pt idx="1153">
                  <c:v>0.4084350000000001</c:v>
                </c:pt>
                <c:pt idx="1154">
                  <c:v>0.42050800000000027</c:v>
                </c:pt>
                <c:pt idx="1155">
                  <c:v>0.38359600000000027</c:v>
                </c:pt>
                <c:pt idx="1156">
                  <c:v>0.400758</c:v>
                </c:pt>
                <c:pt idx="1157">
                  <c:v>0.4092670000000001</c:v>
                </c:pt>
                <c:pt idx="1158">
                  <c:v>0.42872500000000002</c:v>
                </c:pt>
                <c:pt idx="1159">
                  <c:v>0.44379699999999994</c:v>
                </c:pt>
                <c:pt idx="1160">
                  <c:v>0.42995400000000028</c:v>
                </c:pt>
                <c:pt idx="1161">
                  <c:v>0.42941400000000041</c:v>
                </c:pt>
                <c:pt idx="1162">
                  <c:v>0.42084500000000002</c:v>
                </c:pt>
                <c:pt idx="1163">
                  <c:v>0.41167500000000001</c:v>
                </c:pt>
                <c:pt idx="1164">
                  <c:v>0.41638700000000034</c:v>
                </c:pt>
                <c:pt idx="1165">
                  <c:v>0.41798400000000041</c:v>
                </c:pt>
                <c:pt idx="1166">
                  <c:v>0.44256600000000001</c:v>
                </c:pt>
                <c:pt idx="1167">
                  <c:v>0.45541200000000026</c:v>
                </c:pt>
                <c:pt idx="1168">
                  <c:v>0.43668400000000041</c:v>
                </c:pt>
                <c:pt idx="1169">
                  <c:v>0.37569400000000008</c:v>
                </c:pt>
                <c:pt idx="1170">
                  <c:v>0.44372800000000001</c:v>
                </c:pt>
                <c:pt idx="1171">
                  <c:v>0.46072200000000002</c:v>
                </c:pt>
                <c:pt idx="1172">
                  <c:v>0.40836500000000026</c:v>
                </c:pt>
                <c:pt idx="1173">
                  <c:v>0.448681</c:v>
                </c:pt>
                <c:pt idx="1174">
                  <c:v>0.41906900000000002</c:v>
                </c:pt>
                <c:pt idx="1175">
                  <c:v>0.44663000000000003</c:v>
                </c:pt>
                <c:pt idx="1176">
                  <c:v>0.40222800000000025</c:v>
                </c:pt>
                <c:pt idx="1177">
                  <c:v>0.42427100000000001</c:v>
                </c:pt>
                <c:pt idx="1178">
                  <c:v>0.42601200000000028</c:v>
                </c:pt>
                <c:pt idx="1179">
                  <c:v>0.43025800000000008</c:v>
                </c:pt>
                <c:pt idx="1180">
                  <c:v>0.41453100000000004</c:v>
                </c:pt>
                <c:pt idx="1181">
                  <c:v>0.41196100000000002</c:v>
                </c:pt>
                <c:pt idx="1182">
                  <c:v>0.38810900000000026</c:v>
                </c:pt>
                <c:pt idx="1183">
                  <c:v>0.40650800000000026</c:v>
                </c:pt>
                <c:pt idx="1184">
                  <c:v>0.40231300000000025</c:v>
                </c:pt>
                <c:pt idx="1185">
                  <c:v>0.41137800000000041</c:v>
                </c:pt>
                <c:pt idx="1186">
                  <c:v>0.39506700000000028</c:v>
                </c:pt>
                <c:pt idx="1187">
                  <c:v>0.4246370000000001</c:v>
                </c:pt>
                <c:pt idx="1188">
                  <c:v>0.43819800000000025</c:v>
                </c:pt>
                <c:pt idx="1189">
                  <c:v>0.41759500000000011</c:v>
                </c:pt>
                <c:pt idx="1190">
                  <c:v>0.38322300000000026</c:v>
                </c:pt>
                <c:pt idx="1191">
                  <c:v>0.40381900000000026</c:v>
                </c:pt>
                <c:pt idx="1192">
                  <c:v>0.38107400000000041</c:v>
                </c:pt>
                <c:pt idx="1193">
                  <c:v>0.4107900000000001</c:v>
                </c:pt>
                <c:pt idx="1194">
                  <c:v>0.41150600000000026</c:v>
                </c:pt>
                <c:pt idx="1195">
                  <c:v>0.36553800000000025</c:v>
                </c:pt>
                <c:pt idx="1196">
                  <c:v>0.39279600000000026</c:v>
                </c:pt>
                <c:pt idx="1197">
                  <c:v>0.38459300000000002</c:v>
                </c:pt>
                <c:pt idx="1198">
                  <c:v>0.35173099999999996</c:v>
                </c:pt>
                <c:pt idx="1199">
                  <c:v>0.34746400000000027</c:v>
                </c:pt>
                <c:pt idx="1200">
                  <c:v>0.346001</c:v>
                </c:pt>
                <c:pt idx="1201">
                  <c:v>0.36993400000000026</c:v>
                </c:pt>
                <c:pt idx="1202">
                  <c:v>0.33467100000000027</c:v>
                </c:pt>
                <c:pt idx="1203">
                  <c:v>0.30144200000000027</c:v>
                </c:pt>
                <c:pt idx="1204">
                  <c:v>0.31735800000000042</c:v>
                </c:pt>
                <c:pt idx="1205">
                  <c:v>0.3459310000000001</c:v>
                </c:pt>
                <c:pt idx="1206">
                  <c:v>0.31119000000000002</c:v>
                </c:pt>
                <c:pt idx="1207">
                  <c:v>0.32555000000000034</c:v>
                </c:pt>
                <c:pt idx="1208">
                  <c:v>0.30057200000000034</c:v>
                </c:pt>
                <c:pt idx="1209">
                  <c:v>0.34580600000000028</c:v>
                </c:pt>
                <c:pt idx="1210">
                  <c:v>0.31911500000000026</c:v>
                </c:pt>
                <c:pt idx="1211">
                  <c:v>0.26882300000000026</c:v>
                </c:pt>
                <c:pt idx="1212">
                  <c:v>0.288435</c:v>
                </c:pt>
                <c:pt idx="1213">
                  <c:v>0.33998900000000043</c:v>
                </c:pt>
                <c:pt idx="1214">
                  <c:v>0.296543</c:v>
                </c:pt>
                <c:pt idx="1215">
                  <c:v>0.32253900000000002</c:v>
                </c:pt>
                <c:pt idx="1216">
                  <c:v>0.33962800000000043</c:v>
                </c:pt>
                <c:pt idx="1217">
                  <c:v>0.31962900000000027</c:v>
                </c:pt>
                <c:pt idx="1218">
                  <c:v>0.31806200000000034</c:v>
                </c:pt>
                <c:pt idx="1219">
                  <c:v>0.33962300000000034</c:v>
                </c:pt>
                <c:pt idx="1220">
                  <c:v>0.36344700000000002</c:v>
                </c:pt>
                <c:pt idx="1221">
                  <c:v>0.33910000000000035</c:v>
                </c:pt>
                <c:pt idx="1222">
                  <c:v>0.35015200000000002</c:v>
                </c:pt>
                <c:pt idx="1223">
                  <c:v>0.36288900000000041</c:v>
                </c:pt>
                <c:pt idx="1224">
                  <c:v>0.36722900000000008</c:v>
                </c:pt>
                <c:pt idx="1225">
                  <c:v>0.40657000000000026</c:v>
                </c:pt>
                <c:pt idx="1226">
                  <c:v>0.38888900000000043</c:v>
                </c:pt>
                <c:pt idx="1227">
                  <c:v>0.38503900000000002</c:v>
                </c:pt>
                <c:pt idx="1228">
                  <c:v>0.40813299999999997</c:v>
                </c:pt>
                <c:pt idx="1229">
                  <c:v>0.4072070000000001</c:v>
                </c:pt>
                <c:pt idx="1230">
                  <c:v>0.37825300000000001</c:v>
                </c:pt>
                <c:pt idx="1231">
                  <c:v>0.39151700000000034</c:v>
                </c:pt>
                <c:pt idx="1232">
                  <c:v>0.38320100000000001</c:v>
                </c:pt>
                <c:pt idx="1233">
                  <c:v>0.40233800000000008</c:v>
                </c:pt>
                <c:pt idx="1234">
                  <c:v>0.41630100000000025</c:v>
                </c:pt>
                <c:pt idx="1235">
                  <c:v>0.39491900000000041</c:v>
                </c:pt>
                <c:pt idx="1236">
                  <c:v>0.4072070000000001</c:v>
                </c:pt>
                <c:pt idx="1237">
                  <c:v>0.40268000000000026</c:v>
                </c:pt>
                <c:pt idx="1238">
                  <c:v>0.39680000000000043</c:v>
                </c:pt>
                <c:pt idx="1239">
                  <c:v>0.41771400000000025</c:v>
                </c:pt>
                <c:pt idx="1240">
                  <c:v>0.41949800000000026</c:v>
                </c:pt>
                <c:pt idx="1241">
                  <c:v>0.40663900000000003</c:v>
                </c:pt>
                <c:pt idx="1242">
                  <c:v>0.41068100000000002</c:v>
                </c:pt>
                <c:pt idx="1243">
                  <c:v>0.408997</c:v>
                </c:pt>
                <c:pt idx="1244">
                  <c:v>0.38894400000000035</c:v>
                </c:pt>
                <c:pt idx="1245">
                  <c:v>0.43307000000000034</c:v>
                </c:pt>
                <c:pt idx="1246">
                  <c:v>0.40797500000000025</c:v>
                </c:pt>
                <c:pt idx="1247">
                  <c:v>0.4019910000000001</c:v>
                </c:pt>
                <c:pt idx="1248">
                  <c:v>0.44170499999999996</c:v>
                </c:pt>
                <c:pt idx="1249">
                  <c:v>0.408945</c:v>
                </c:pt>
                <c:pt idx="1250">
                  <c:v>0.38198700000000041</c:v>
                </c:pt>
                <c:pt idx="1251">
                  <c:v>0.38370200000000027</c:v>
                </c:pt>
                <c:pt idx="1252">
                  <c:v>0.43477400000000027</c:v>
                </c:pt>
                <c:pt idx="1253">
                  <c:v>0.38766100000000026</c:v>
                </c:pt>
                <c:pt idx="1254">
                  <c:v>0.43566300000000002</c:v>
                </c:pt>
                <c:pt idx="1255">
                  <c:v>0.41429299999999997</c:v>
                </c:pt>
                <c:pt idx="1256">
                  <c:v>0.41497000000000034</c:v>
                </c:pt>
                <c:pt idx="1257">
                  <c:v>0.40060600000000002</c:v>
                </c:pt>
                <c:pt idx="1258">
                  <c:v>0.40315800000000002</c:v>
                </c:pt>
                <c:pt idx="1259">
                  <c:v>0.37111000000000027</c:v>
                </c:pt>
                <c:pt idx="1260">
                  <c:v>0.39602900000000041</c:v>
                </c:pt>
                <c:pt idx="1261">
                  <c:v>0.39860300000000026</c:v>
                </c:pt>
                <c:pt idx="1262">
                  <c:v>0.40357200000000026</c:v>
                </c:pt>
                <c:pt idx="1263">
                  <c:v>0.39790400000000042</c:v>
                </c:pt>
                <c:pt idx="1264">
                  <c:v>0.40241300000000002</c:v>
                </c:pt>
                <c:pt idx="1265">
                  <c:v>0.40948100000000026</c:v>
                </c:pt>
                <c:pt idx="1266">
                  <c:v>0.38866600000000034</c:v>
                </c:pt>
                <c:pt idx="1267">
                  <c:v>0.3875040000000004</c:v>
                </c:pt>
                <c:pt idx="1268">
                  <c:v>0.42016800000000026</c:v>
                </c:pt>
                <c:pt idx="1269">
                  <c:v>0.38103300000000001</c:v>
                </c:pt>
                <c:pt idx="1270">
                  <c:v>0.38765400000000028</c:v>
                </c:pt>
                <c:pt idx="1271">
                  <c:v>0.37035700000000027</c:v>
                </c:pt>
                <c:pt idx="1272">
                  <c:v>0.35236300000000026</c:v>
                </c:pt>
                <c:pt idx="1273">
                  <c:v>0.34032800000000041</c:v>
                </c:pt>
                <c:pt idx="1274">
                  <c:v>0.33200300000000027</c:v>
                </c:pt>
                <c:pt idx="1275">
                  <c:v>0.34514400000000001</c:v>
                </c:pt>
                <c:pt idx="1276">
                  <c:v>0.31426500000000002</c:v>
                </c:pt>
                <c:pt idx="1277">
                  <c:v>0.30542100000000028</c:v>
                </c:pt>
                <c:pt idx="1278">
                  <c:v>0.30319200000000002</c:v>
                </c:pt>
                <c:pt idx="1279">
                  <c:v>0.32643800000000034</c:v>
                </c:pt>
                <c:pt idx="1280">
                  <c:v>0.32254400000000027</c:v>
                </c:pt>
                <c:pt idx="1281">
                  <c:v>0.27173199999999997</c:v>
                </c:pt>
                <c:pt idx="1282">
                  <c:v>0.26157900000000001</c:v>
                </c:pt>
                <c:pt idx="1283">
                  <c:v>0.26306800000000002</c:v>
                </c:pt>
                <c:pt idx="1284">
                  <c:v>0.32700700000000027</c:v>
                </c:pt>
                <c:pt idx="1285">
                  <c:v>0.31474400000000002</c:v>
                </c:pt>
                <c:pt idx="1286">
                  <c:v>0.29088900000000034</c:v>
                </c:pt>
                <c:pt idx="1287">
                  <c:v>0.29294200000000026</c:v>
                </c:pt>
                <c:pt idx="1288">
                  <c:v>0.32203700000000002</c:v>
                </c:pt>
                <c:pt idx="1289">
                  <c:v>0.29533300000000001</c:v>
                </c:pt>
                <c:pt idx="1290">
                  <c:v>0.29815400000000025</c:v>
                </c:pt>
                <c:pt idx="1291">
                  <c:v>0.340138</c:v>
                </c:pt>
                <c:pt idx="1292">
                  <c:v>0.33924400000000027</c:v>
                </c:pt>
                <c:pt idx="1293">
                  <c:v>0.31568500000000027</c:v>
                </c:pt>
                <c:pt idx="1294">
                  <c:v>0.32710700000000026</c:v>
                </c:pt>
                <c:pt idx="1295">
                  <c:v>0.36752900000000027</c:v>
                </c:pt>
                <c:pt idx="1296">
                  <c:v>0.34048400000000034</c:v>
                </c:pt>
                <c:pt idx="1297">
                  <c:v>0.37374000000000002</c:v>
                </c:pt>
                <c:pt idx="1298">
                  <c:v>0.38288700000000042</c:v>
                </c:pt>
                <c:pt idx="1299">
                  <c:v>0.37051000000000034</c:v>
                </c:pt>
                <c:pt idx="1300">
                  <c:v>0.38140000000000041</c:v>
                </c:pt>
                <c:pt idx="1301">
                  <c:v>0.39842200000000055</c:v>
                </c:pt>
                <c:pt idx="1302">
                  <c:v>0.38197100000000034</c:v>
                </c:pt>
                <c:pt idx="1303">
                  <c:v>0.37126200000000026</c:v>
                </c:pt>
                <c:pt idx="1304">
                  <c:v>0.39335800000000043</c:v>
                </c:pt>
                <c:pt idx="1305">
                  <c:v>0.40318800000000027</c:v>
                </c:pt>
                <c:pt idx="1306">
                  <c:v>0.43277300000000002</c:v>
                </c:pt>
                <c:pt idx="1307">
                  <c:v>0.41751800000000028</c:v>
                </c:pt>
                <c:pt idx="1308">
                  <c:v>0.40238400000000041</c:v>
                </c:pt>
                <c:pt idx="1309">
                  <c:v>0.37494900000000025</c:v>
                </c:pt>
                <c:pt idx="1310">
                  <c:v>0.39620900000000026</c:v>
                </c:pt>
                <c:pt idx="1311">
                  <c:v>0.40022600000000008</c:v>
                </c:pt>
                <c:pt idx="1312">
                  <c:v>0.40633800000000025</c:v>
                </c:pt>
                <c:pt idx="1313">
                  <c:v>0.38046600000000041</c:v>
                </c:pt>
                <c:pt idx="1314">
                  <c:v>0.40536400000000028</c:v>
                </c:pt>
                <c:pt idx="1315">
                  <c:v>0.40435400000000027</c:v>
                </c:pt>
                <c:pt idx="1316">
                  <c:v>0.409665</c:v>
                </c:pt>
                <c:pt idx="1317">
                  <c:v>0.41041700000000025</c:v>
                </c:pt>
                <c:pt idx="1318">
                  <c:v>0.37811300000000025</c:v>
                </c:pt>
                <c:pt idx="1319">
                  <c:v>0.3794000000000004</c:v>
                </c:pt>
                <c:pt idx="1320">
                  <c:v>0.39921300000000026</c:v>
                </c:pt>
                <c:pt idx="1321">
                  <c:v>0.37548200000000043</c:v>
                </c:pt>
                <c:pt idx="1322">
                  <c:v>0.38453700000000002</c:v>
                </c:pt>
                <c:pt idx="1323">
                  <c:v>0.39566000000000034</c:v>
                </c:pt>
                <c:pt idx="1324">
                  <c:v>0.39339800000000041</c:v>
                </c:pt>
                <c:pt idx="1325">
                  <c:v>0.37067700000000026</c:v>
                </c:pt>
                <c:pt idx="1326">
                  <c:v>0.4090430000000001</c:v>
                </c:pt>
                <c:pt idx="1327">
                  <c:v>0.40965200000000002</c:v>
                </c:pt>
                <c:pt idx="1328">
                  <c:v>0.38822900000000027</c:v>
                </c:pt>
                <c:pt idx="1329">
                  <c:v>0.40010100000000004</c:v>
                </c:pt>
                <c:pt idx="1330">
                  <c:v>0.39686200000000055</c:v>
                </c:pt>
                <c:pt idx="1331">
                  <c:v>0.40742200000000034</c:v>
                </c:pt>
                <c:pt idx="1332">
                  <c:v>0.39022000000000034</c:v>
                </c:pt>
                <c:pt idx="1333">
                  <c:v>0.38916300000000026</c:v>
                </c:pt>
                <c:pt idx="1334">
                  <c:v>0.36602000000000035</c:v>
                </c:pt>
                <c:pt idx="1335">
                  <c:v>0.3808980000000004</c:v>
                </c:pt>
                <c:pt idx="1336">
                  <c:v>0.4152590000000001</c:v>
                </c:pt>
                <c:pt idx="1337">
                  <c:v>0.40456800000000026</c:v>
                </c:pt>
                <c:pt idx="1338">
                  <c:v>0.35836000000000034</c:v>
                </c:pt>
                <c:pt idx="1339">
                  <c:v>0.38948200000000055</c:v>
                </c:pt>
                <c:pt idx="1340">
                  <c:v>0.35986700000000027</c:v>
                </c:pt>
                <c:pt idx="1341">
                  <c:v>0.34873600000000005</c:v>
                </c:pt>
                <c:pt idx="1342">
                  <c:v>0.3490950000000001</c:v>
                </c:pt>
                <c:pt idx="1343">
                  <c:v>0.33383600000000041</c:v>
                </c:pt>
                <c:pt idx="1344">
                  <c:v>0.31389600000000034</c:v>
                </c:pt>
                <c:pt idx="1345">
                  <c:v>0.323743</c:v>
                </c:pt>
                <c:pt idx="1346">
                  <c:v>0.34084700000000001</c:v>
                </c:pt>
                <c:pt idx="1347">
                  <c:v>0.29428100000000001</c:v>
                </c:pt>
                <c:pt idx="1348">
                  <c:v>0.31941800000000042</c:v>
                </c:pt>
                <c:pt idx="1349">
                  <c:v>0.31271800000000027</c:v>
                </c:pt>
                <c:pt idx="1350">
                  <c:v>0.30610000000000026</c:v>
                </c:pt>
                <c:pt idx="1351">
                  <c:v>0.26108300000000001</c:v>
                </c:pt>
                <c:pt idx="1352">
                  <c:v>0.29879700000000003</c:v>
                </c:pt>
                <c:pt idx="1353">
                  <c:v>0.31749800000000028</c:v>
                </c:pt>
                <c:pt idx="1354">
                  <c:v>0.27925300000000003</c:v>
                </c:pt>
                <c:pt idx="1355">
                  <c:v>0.25335300000000011</c:v>
                </c:pt>
                <c:pt idx="1356">
                  <c:v>0.29185100000000008</c:v>
                </c:pt>
                <c:pt idx="1357">
                  <c:v>0.25932200000000027</c:v>
                </c:pt>
                <c:pt idx="1358">
                  <c:v>0.25950800000000002</c:v>
                </c:pt>
                <c:pt idx="1359">
                  <c:v>0.254581</c:v>
                </c:pt>
                <c:pt idx="1360">
                  <c:v>0.25046400000000002</c:v>
                </c:pt>
                <c:pt idx="1361">
                  <c:v>0.271034</c:v>
                </c:pt>
                <c:pt idx="1362">
                  <c:v>0.25068999999999997</c:v>
                </c:pt>
                <c:pt idx="1363">
                  <c:v>0.264264</c:v>
                </c:pt>
                <c:pt idx="1364">
                  <c:v>0.30709700000000001</c:v>
                </c:pt>
                <c:pt idx="1365">
                  <c:v>0.29056700000000002</c:v>
                </c:pt>
                <c:pt idx="1366">
                  <c:v>0.27978000000000008</c:v>
                </c:pt>
                <c:pt idx="1367">
                  <c:v>0.31412500000000027</c:v>
                </c:pt>
                <c:pt idx="1368">
                  <c:v>0.26095600000000002</c:v>
                </c:pt>
                <c:pt idx="1369">
                  <c:v>0.29622100000000001</c:v>
                </c:pt>
                <c:pt idx="1370">
                  <c:v>0.32469700000000001</c:v>
                </c:pt>
                <c:pt idx="1371">
                  <c:v>0.31896100000000027</c:v>
                </c:pt>
                <c:pt idx="1372">
                  <c:v>0.31145800000000035</c:v>
                </c:pt>
                <c:pt idx="1373">
                  <c:v>0.30810500000000002</c:v>
                </c:pt>
                <c:pt idx="1374">
                  <c:v>0.33324800000000027</c:v>
                </c:pt>
                <c:pt idx="1375">
                  <c:v>0.33600700000000028</c:v>
                </c:pt>
                <c:pt idx="1376">
                  <c:v>0.31684300000000026</c:v>
                </c:pt>
                <c:pt idx="1377">
                  <c:v>0.33104100000000025</c:v>
                </c:pt>
                <c:pt idx="1378">
                  <c:v>0.34239700000000001</c:v>
                </c:pt>
                <c:pt idx="1379">
                  <c:v>0.33914000000000027</c:v>
                </c:pt>
                <c:pt idx="1380">
                  <c:v>0.34759100000000004</c:v>
                </c:pt>
                <c:pt idx="1381">
                  <c:v>0.37272800000000034</c:v>
                </c:pt>
                <c:pt idx="1382">
                  <c:v>0.29297400000000035</c:v>
                </c:pt>
                <c:pt idx="1383">
                  <c:v>0.31898900000000041</c:v>
                </c:pt>
                <c:pt idx="1384">
                  <c:v>0.36606300000000008</c:v>
                </c:pt>
                <c:pt idx="1385">
                  <c:v>0.34672800000000026</c:v>
                </c:pt>
                <c:pt idx="1386">
                  <c:v>0.35822300000000001</c:v>
                </c:pt>
                <c:pt idx="1387">
                  <c:v>0.33344700000000027</c:v>
                </c:pt>
                <c:pt idx="1388">
                  <c:v>0.33247400000000044</c:v>
                </c:pt>
                <c:pt idx="1389">
                  <c:v>0.34042500000000026</c:v>
                </c:pt>
                <c:pt idx="1390">
                  <c:v>0.32842700000000041</c:v>
                </c:pt>
                <c:pt idx="1391">
                  <c:v>0.30917500000000026</c:v>
                </c:pt>
                <c:pt idx="1392">
                  <c:v>0.31509400000000026</c:v>
                </c:pt>
                <c:pt idx="1393">
                  <c:v>0.34473199999999998</c:v>
                </c:pt>
                <c:pt idx="1394">
                  <c:v>0.30732300000000035</c:v>
                </c:pt>
                <c:pt idx="1395">
                  <c:v>0.30686800000000042</c:v>
                </c:pt>
                <c:pt idx="1396">
                  <c:v>0.32551800000000042</c:v>
                </c:pt>
                <c:pt idx="1397">
                  <c:v>0.32443300000000008</c:v>
                </c:pt>
                <c:pt idx="1398">
                  <c:v>0.29981600000000042</c:v>
                </c:pt>
                <c:pt idx="1399">
                  <c:v>0.30017000000000027</c:v>
                </c:pt>
                <c:pt idx="1400">
                  <c:v>0.32424600000000026</c:v>
                </c:pt>
                <c:pt idx="1401">
                  <c:v>0.31119800000000025</c:v>
                </c:pt>
                <c:pt idx="1402">
                  <c:v>0.31888000000000155</c:v>
                </c:pt>
                <c:pt idx="1403">
                  <c:v>0.32578600000000041</c:v>
                </c:pt>
                <c:pt idx="1404">
                  <c:v>0.32898600000000155</c:v>
                </c:pt>
                <c:pt idx="1405">
                  <c:v>0.30971000000000026</c:v>
                </c:pt>
                <c:pt idx="1406">
                  <c:v>0.33741700000000041</c:v>
                </c:pt>
                <c:pt idx="1407">
                  <c:v>0.33605100000000027</c:v>
                </c:pt>
                <c:pt idx="1408">
                  <c:v>0.33809200000000034</c:v>
                </c:pt>
                <c:pt idx="1409">
                  <c:v>0.30507600000000035</c:v>
                </c:pt>
                <c:pt idx="1410">
                  <c:v>0.30280300000000027</c:v>
                </c:pt>
                <c:pt idx="1411">
                  <c:v>0.31933800000000034</c:v>
                </c:pt>
                <c:pt idx="1412">
                  <c:v>0.285773</c:v>
                </c:pt>
                <c:pt idx="1413">
                  <c:v>0.30790300000000026</c:v>
                </c:pt>
                <c:pt idx="1414">
                  <c:v>0.31811700000000026</c:v>
                </c:pt>
                <c:pt idx="1415">
                  <c:v>0.33961500000000028</c:v>
                </c:pt>
                <c:pt idx="1416">
                  <c:v>0.30844100000000002</c:v>
                </c:pt>
                <c:pt idx="1417">
                  <c:v>0.26182800000000034</c:v>
                </c:pt>
                <c:pt idx="1418">
                  <c:v>0.27302900000000002</c:v>
                </c:pt>
                <c:pt idx="1419">
                  <c:v>0.27640300000000001</c:v>
                </c:pt>
                <c:pt idx="1420">
                  <c:v>0.2756630000000001</c:v>
                </c:pt>
                <c:pt idx="1421">
                  <c:v>0.25947000000000026</c:v>
                </c:pt>
                <c:pt idx="1422">
                  <c:v>0.28778000000000026</c:v>
                </c:pt>
                <c:pt idx="1423">
                  <c:v>0.2837110000000001</c:v>
                </c:pt>
                <c:pt idx="1424">
                  <c:v>0.22526200000000013</c:v>
                </c:pt>
                <c:pt idx="1425">
                  <c:v>0.24010600000000001</c:v>
                </c:pt>
                <c:pt idx="1426">
                  <c:v>0.23028100000000001</c:v>
                </c:pt>
                <c:pt idx="1427">
                  <c:v>0.21547000000000013</c:v>
                </c:pt>
                <c:pt idx="1428">
                  <c:v>0.22054900000000013</c:v>
                </c:pt>
                <c:pt idx="1429">
                  <c:v>0.19642000000000001</c:v>
                </c:pt>
                <c:pt idx="1430">
                  <c:v>0.220971</c:v>
                </c:pt>
                <c:pt idx="1431">
                  <c:v>0.220198</c:v>
                </c:pt>
                <c:pt idx="1432">
                  <c:v>0.20757400000000001</c:v>
                </c:pt>
                <c:pt idx="1433">
                  <c:v>0.21397900000000014</c:v>
                </c:pt>
                <c:pt idx="1434">
                  <c:v>0.20420600000000014</c:v>
                </c:pt>
                <c:pt idx="1435">
                  <c:v>0.22259800000000013</c:v>
                </c:pt>
                <c:pt idx="1436">
                  <c:v>0.222138</c:v>
                </c:pt>
                <c:pt idx="1437">
                  <c:v>0.21344500000000027</c:v>
                </c:pt>
                <c:pt idx="1438">
                  <c:v>0.21835400000000013</c:v>
                </c:pt>
                <c:pt idx="1439">
                  <c:v>0.23190100000000013</c:v>
                </c:pt>
                <c:pt idx="1440">
                  <c:v>0.21672500000000014</c:v>
                </c:pt>
                <c:pt idx="1441">
                  <c:v>0.22548900000000013</c:v>
                </c:pt>
                <c:pt idx="1442">
                  <c:v>0.20734700000000014</c:v>
                </c:pt>
                <c:pt idx="1443">
                  <c:v>0.25447200000000025</c:v>
                </c:pt>
                <c:pt idx="1444">
                  <c:v>0.26985800000000026</c:v>
                </c:pt>
                <c:pt idx="1445">
                  <c:v>0.261351</c:v>
                </c:pt>
                <c:pt idx="1446">
                  <c:v>0.26957400000000026</c:v>
                </c:pt>
                <c:pt idx="1447">
                  <c:v>0.27871800000000002</c:v>
                </c:pt>
                <c:pt idx="1448">
                  <c:v>0.24661300000000014</c:v>
                </c:pt>
                <c:pt idx="1449">
                  <c:v>0.2810470000000001</c:v>
                </c:pt>
                <c:pt idx="1450">
                  <c:v>0.26132200000000028</c:v>
                </c:pt>
                <c:pt idx="1451">
                  <c:v>0.26588000000000034</c:v>
                </c:pt>
                <c:pt idx="1452">
                  <c:v>0.24761300000000014</c:v>
                </c:pt>
                <c:pt idx="1453">
                  <c:v>0.2511850000000001</c:v>
                </c:pt>
                <c:pt idx="1454">
                  <c:v>0.27343200000000001</c:v>
                </c:pt>
                <c:pt idx="1455">
                  <c:v>0.28251300000000001</c:v>
                </c:pt>
                <c:pt idx="1456">
                  <c:v>0.2687770000000001</c:v>
                </c:pt>
                <c:pt idx="1457">
                  <c:v>0.26420099999999996</c:v>
                </c:pt>
                <c:pt idx="1458">
                  <c:v>0.2743260000000004</c:v>
                </c:pt>
                <c:pt idx="1459">
                  <c:v>0.27247400000000027</c:v>
                </c:pt>
                <c:pt idx="1460">
                  <c:v>0.26453499999999996</c:v>
                </c:pt>
                <c:pt idx="1461">
                  <c:v>0.26693700000000004</c:v>
                </c:pt>
                <c:pt idx="1462">
                  <c:v>0.28125900000000004</c:v>
                </c:pt>
                <c:pt idx="1463">
                  <c:v>0.27306900000000001</c:v>
                </c:pt>
                <c:pt idx="1464">
                  <c:v>0.27530100000000002</c:v>
                </c:pt>
                <c:pt idx="1465">
                  <c:v>0.26582200000000028</c:v>
                </c:pt>
                <c:pt idx="1466">
                  <c:v>0.25879399999999997</c:v>
                </c:pt>
                <c:pt idx="1467">
                  <c:v>0.29496000000000028</c:v>
                </c:pt>
                <c:pt idx="1468">
                  <c:v>0.25436700000000001</c:v>
                </c:pt>
                <c:pt idx="1469">
                  <c:v>0.28973699999999997</c:v>
                </c:pt>
                <c:pt idx="1470">
                  <c:v>0.29460000000000008</c:v>
                </c:pt>
                <c:pt idx="1471">
                  <c:v>0.27921900000000011</c:v>
                </c:pt>
                <c:pt idx="1472">
                  <c:v>0.29599700000000001</c:v>
                </c:pt>
                <c:pt idx="1473">
                  <c:v>0.29487300000000027</c:v>
                </c:pt>
                <c:pt idx="1474">
                  <c:v>0.27596100000000001</c:v>
                </c:pt>
                <c:pt idx="1475">
                  <c:v>0.29446500000000025</c:v>
                </c:pt>
                <c:pt idx="1476">
                  <c:v>0.29731400000000041</c:v>
                </c:pt>
                <c:pt idx="1477">
                  <c:v>0.31064200000000008</c:v>
                </c:pt>
                <c:pt idx="1478">
                  <c:v>0.2851010000000001</c:v>
                </c:pt>
                <c:pt idx="1479">
                  <c:v>0.28559200000000001</c:v>
                </c:pt>
                <c:pt idx="1480">
                  <c:v>0.29392700000000027</c:v>
                </c:pt>
                <c:pt idx="1481">
                  <c:v>0.28571300000000011</c:v>
                </c:pt>
                <c:pt idx="1482">
                  <c:v>0.30198800000000042</c:v>
                </c:pt>
                <c:pt idx="1483">
                  <c:v>0.33795700000000034</c:v>
                </c:pt>
                <c:pt idx="1484">
                  <c:v>0.29929900000000004</c:v>
                </c:pt>
                <c:pt idx="1485">
                  <c:v>0.29634700000000008</c:v>
                </c:pt>
                <c:pt idx="1486">
                  <c:v>0.280719</c:v>
                </c:pt>
                <c:pt idx="1487">
                  <c:v>0.33232100000000042</c:v>
                </c:pt>
                <c:pt idx="1488">
                  <c:v>0.35577800000000026</c:v>
                </c:pt>
                <c:pt idx="1489">
                  <c:v>0.31798100000000035</c:v>
                </c:pt>
                <c:pt idx="1490">
                  <c:v>0.32842400000000055</c:v>
                </c:pt>
                <c:pt idx="1491">
                  <c:v>0.29632100000000028</c:v>
                </c:pt>
                <c:pt idx="1492">
                  <c:v>0.323745</c:v>
                </c:pt>
                <c:pt idx="1493">
                  <c:v>0.32267000000000035</c:v>
                </c:pt>
                <c:pt idx="1494">
                  <c:v>0.32934000000000041</c:v>
                </c:pt>
                <c:pt idx="1495">
                  <c:v>0.286611</c:v>
                </c:pt>
                <c:pt idx="1496">
                  <c:v>0.28578600000000026</c:v>
                </c:pt>
                <c:pt idx="1497">
                  <c:v>0.32032000000000155</c:v>
                </c:pt>
                <c:pt idx="1498">
                  <c:v>0.27265200000000001</c:v>
                </c:pt>
                <c:pt idx="1499">
                  <c:v>0.22034000000000001</c:v>
                </c:pt>
                <c:pt idx="1500">
                  <c:v>0.24565400000000001</c:v>
                </c:pt>
                <c:pt idx="1501">
                  <c:v>0.26314400000000004</c:v>
                </c:pt>
                <c:pt idx="1502">
                  <c:v>0.30434700000000026</c:v>
                </c:pt>
                <c:pt idx="1503">
                  <c:v>0.27202300000000001</c:v>
                </c:pt>
                <c:pt idx="1504">
                  <c:v>0.29045200000000027</c:v>
                </c:pt>
                <c:pt idx="1505">
                  <c:v>0.2695030000000001</c:v>
                </c:pt>
                <c:pt idx="1506">
                  <c:v>0.30701400000000034</c:v>
                </c:pt>
                <c:pt idx="1507">
                  <c:v>0.23989500000000014</c:v>
                </c:pt>
                <c:pt idx="1508">
                  <c:v>0.28542300000000026</c:v>
                </c:pt>
                <c:pt idx="1509">
                  <c:v>0.23214100000000001</c:v>
                </c:pt>
                <c:pt idx="1510">
                  <c:v>0.29532400000000042</c:v>
                </c:pt>
                <c:pt idx="1511">
                  <c:v>0.252967</c:v>
                </c:pt>
                <c:pt idx="1512">
                  <c:v>0.288657</c:v>
                </c:pt>
                <c:pt idx="1513">
                  <c:v>0.2964740000000004</c:v>
                </c:pt>
                <c:pt idx="1514">
                  <c:v>0.30761900000000025</c:v>
                </c:pt>
                <c:pt idx="1515">
                  <c:v>0.28242300000000026</c:v>
                </c:pt>
                <c:pt idx="1516">
                  <c:v>0.26153600000000005</c:v>
                </c:pt>
                <c:pt idx="1517">
                  <c:v>0.32988900000000043</c:v>
                </c:pt>
                <c:pt idx="1518">
                  <c:v>0.27868500000000002</c:v>
                </c:pt>
                <c:pt idx="1519">
                  <c:v>0.25920899999999997</c:v>
                </c:pt>
                <c:pt idx="1520">
                  <c:v>0.31301700000000027</c:v>
                </c:pt>
                <c:pt idx="1521">
                  <c:v>0.2536250000000001</c:v>
                </c:pt>
                <c:pt idx="1522">
                  <c:v>0.27659500000000004</c:v>
                </c:pt>
                <c:pt idx="1523">
                  <c:v>0.258023</c:v>
                </c:pt>
                <c:pt idx="1524">
                  <c:v>0.26188700000000026</c:v>
                </c:pt>
                <c:pt idx="1525">
                  <c:v>0.24446400000000024</c:v>
                </c:pt>
                <c:pt idx="1526">
                  <c:v>0.3087430000000001</c:v>
                </c:pt>
                <c:pt idx="1527">
                  <c:v>0.24653800000000017</c:v>
                </c:pt>
                <c:pt idx="1528">
                  <c:v>0.19242700000000001</c:v>
                </c:pt>
                <c:pt idx="1529">
                  <c:v>0.24645100000000014</c:v>
                </c:pt>
                <c:pt idx="1530">
                  <c:v>0.20521800000000023</c:v>
                </c:pt>
                <c:pt idx="1531">
                  <c:v>0.22206900000000004</c:v>
                </c:pt>
                <c:pt idx="1532">
                  <c:v>0.22781800000000013</c:v>
                </c:pt>
                <c:pt idx="1533">
                  <c:v>0.20761400000000013</c:v>
                </c:pt>
                <c:pt idx="1534">
                  <c:v>0.19572700000000001</c:v>
                </c:pt>
                <c:pt idx="1535">
                  <c:v>0.24317800000000001</c:v>
                </c:pt>
                <c:pt idx="1536">
                  <c:v>0.24439600000000014</c:v>
                </c:pt>
                <c:pt idx="1537">
                  <c:v>0.19745700000000013</c:v>
                </c:pt>
                <c:pt idx="1538">
                  <c:v>0.18906500000000023</c:v>
                </c:pt>
                <c:pt idx="1539">
                  <c:v>0.20164500000000013</c:v>
                </c:pt>
                <c:pt idx="1540">
                  <c:v>0.185172</c:v>
                </c:pt>
                <c:pt idx="1541">
                  <c:v>0.18899900000000031</c:v>
                </c:pt>
                <c:pt idx="1542">
                  <c:v>0.22517099999999987</c:v>
                </c:pt>
                <c:pt idx="1543">
                  <c:v>0.19151800000000013</c:v>
                </c:pt>
                <c:pt idx="1544">
                  <c:v>0.20553500000000013</c:v>
                </c:pt>
                <c:pt idx="1545">
                  <c:v>0.23454200000000014</c:v>
                </c:pt>
                <c:pt idx="1546">
                  <c:v>0.17734500000000014</c:v>
                </c:pt>
                <c:pt idx="1547">
                  <c:v>0.19146100000000013</c:v>
                </c:pt>
                <c:pt idx="1548">
                  <c:v>0.19591300000000014</c:v>
                </c:pt>
                <c:pt idx="1549">
                  <c:v>0.18528500000000017</c:v>
                </c:pt>
                <c:pt idx="1550">
                  <c:v>0.21357200000000001</c:v>
                </c:pt>
                <c:pt idx="1551">
                  <c:v>0.180622</c:v>
                </c:pt>
                <c:pt idx="1552">
                  <c:v>0.20152500000000001</c:v>
                </c:pt>
                <c:pt idx="1553">
                  <c:v>0.194581</c:v>
                </c:pt>
                <c:pt idx="1554">
                  <c:v>0.18195500000000017</c:v>
                </c:pt>
                <c:pt idx="1555">
                  <c:v>0.19488900000000001</c:v>
                </c:pt>
                <c:pt idx="1556">
                  <c:v>0.19040800000000013</c:v>
                </c:pt>
                <c:pt idx="1557">
                  <c:v>0.178623</c:v>
                </c:pt>
                <c:pt idx="1558">
                  <c:v>0.20074800000000023</c:v>
                </c:pt>
                <c:pt idx="1559">
                  <c:v>0.19901200000000013</c:v>
                </c:pt>
                <c:pt idx="1560">
                  <c:v>0.14494400000000024</c:v>
                </c:pt>
                <c:pt idx="1561">
                  <c:v>0.16330700000000001</c:v>
                </c:pt>
                <c:pt idx="1562">
                  <c:v>0.18435000000000001</c:v>
                </c:pt>
                <c:pt idx="1563">
                  <c:v>0.17314900000000014</c:v>
                </c:pt>
                <c:pt idx="1564">
                  <c:v>0.13814100000000001</c:v>
                </c:pt>
                <c:pt idx="1565">
                  <c:v>0.16995700000000014</c:v>
                </c:pt>
                <c:pt idx="1566">
                  <c:v>0.14776600000000017</c:v>
                </c:pt>
                <c:pt idx="1567">
                  <c:v>0.17935200000000001</c:v>
                </c:pt>
                <c:pt idx="1568">
                  <c:v>0.14810900000000013</c:v>
                </c:pt>
                <c:pt idx="1569">
                  <c:v>0.12410100000000007</c:v>
                </c:pt>
                <c:pt idx="1570">
                  <c:v>0.14679000000000014</c:v>
                </c:pt>
                <c:pt idx="1571">
                  <c:v>0.119349</c:v>
                </c:pt>
                <c:pt idx="1572">
                  <c:v>0.12899000000000013</c:v>
                </c:pt>
                <c:pt idx="1573">
                  <c:v>0.12122700000000007</c:v>
                </c:pt>
                <c:pt idx="1574">
                  <c:v>0.126113</c:v>
                </c:pt>
                <c:pt idx="1575">
                  <c:v>9.4112000000000015E-2</c:v>
                </c:pt>
                <c:pt idx="1576">
                  <c:v>0.130828</c:v>
                </c:pt>
                <c:pt idx="1577">
                  <c:v>9.2357700000000001E-2</c:v>
                </c:pt>
                <c:pt idx="1578">
                  <c:v>9.3795300000000498E-2</c:v>
                </c:pt>
                <c:pt idx="1579">
                  <c:v>0.10190400000000002</c:v>
                </c:pt>
                <c:pt idx="1580">
                  <c:v>0.114314</c:v>
                </c:pt>
                <c:pt idx="1581">
                  <c:v>0.10453400000000007</c:v>
                </c:pt>
                <c:pt idx="1582">
                  <c:v>0.12434200000000002</c:v>
                </c:pt>
                <c:pt idx="1583">
                  <c:v>0.1137240000000001</c:v>
                </c:pt>
                <c:pt idx="1584">
                  <c:v>9.3359400000000162E-2</c:v>
                </c:pt>
                <c:pt idx="1585">
                  <c:v>9.4651700000000047E-2</c:v>
                </c:pt>
                <c:pt idx="1586">
                  <c:v>0.13729700000000014</c:v>
                </c:pt>
                <c:pt idx="1587">
                  <c:v>9.9506700000000226E-2</c:v>
                </c:pt>
                <c:pt idx="1588">
                  <c:v>9.2911300000000002E-2</c:v>
                </c:pt>
                <c:pt idx="1589">
                  <c:v>0.13401300000000013</c:v>
                </c:pt>
                <c:pt idx="1590">
                  <c:v>0.12092900000000002</c:v>
                </c:pt>
                <c:pt idx="1591">
                  <c:v>9.6688900000000008E-2</c:v>
                </c:pt>
                <c:pt idx="1592">
                  <c:v>0.15035300000000001</c:v>
                </c:pt>
                <c:pt idx="1593">
                  <c:v>0.14626300000000017</c:v>
                </c:pt>
                <c:pt idx="1594">
                  <c:v>0.12551400000000001</c:v>
                </c:pt>
                <c:pt idx="1595">
                  <c:v>0.10618500000000007</c:v>
                </c:pt>
                <c:pt idx="1596">
                  <c:v>0.13259200000000004</c:v>
                </c:pt>
                <c:pt idx="1597">
                  <c:v>9.0549400000000044E-2</c:v>
                </c:pt>
                <c:pt idx="1598">
                  <c:v>0.13616700000000001</c:v>
                </c:pt>
                <c:pt idx="1599">
                  <c:v>0.13769800000000001</c:v>
                </c:pt>
                <c:pt idx="1600">
                  <c:v>0.11951300000000002</c:v>
                </c:pt>
                <c:pt idx="1601">
                  <c:v>9.5818400000000026E-2</c:v>
                </c:pt>
                <c:pt idx="1602">
                  <c:v>0.104448</c:v>
                </c:pt>
                <c:pt idx="1603">
                  <c:v>0.12670800000000004</c:v>
                </c:pt>
                <c:pt idx="1604">
                  <c:v>0.147623</c:v>
                </c:pt>
                <c:pt idx="1605">
                  <c:v>0.136161</c:v>
                </c:pt>
                <c:pt idx="1606">
                  <c:v>0.14910000000000001</c:v>
                </c:pt>
                <c:pt idx="1607">
                  <c:v>0.10914400000000009</c:v>
                </c:pt>
                <c:pt idx="1608">
                  <c:v>0.10714000000000007</c:v>
                </c:pt>
                <c:pt idx="1609">
                  <c:v>0.13386800000000001</c:v>
                </c:pt>
                <c:pt idx="1610">
                  <c:v>8.8185000000000027E-2</c:v>
                </c:pt>
                <c:pt idx="1611">
                  <c:v>0.13558700000000001</c:v>
                </c:pt>
                <c:pt idx="1612">
                  <c:v>9.524340000000002E-2</c:v>
                </c:pt>
                <c:pt idx="1613">
                  <c:v>5.4590900000000046E-2</c:v>
                </c:pt>
                <c:pt idx="1614">
                  <c:v>8.7105100000000033E-2</c:v>
                </c:pt>
                <c:pt idx="1615">
                  <c:v>0.11562700000000002</c:v>
                </c:pt>
                <c:pt idx="1616">
                  <c:v>9.647890000000002E-2</c:v>
                </c:pt>
                <c:pt idx="1617">
                  <c:v>0.10268000000000002</c:v>
                </c:pt>
                <c:pt idx="1618">
                  <c:v>6.803010000000001E-2</c:v>
                </c:pt>
                <c:pt idx="1619">
                  <c:v>8.2396200000000031E-2</c:v>
                </c:pt>
                <c:pt idx="1620">
                  <c:v>0.12531200000000001</c:v>
                </c:pt>
                <c:pt idx="1621">
                  <c:v>9.1227300000000205E-2</c:v>
                </c:pt>
                <c:pt idx="1622">
                  <c:v>8.9133900000000044E-2</c:v>
                </c:pt>
                <c:pt idx="1623">
                  <c:v>0.10207600000000007</c:v>
                </c:pt>
                <c:pt idx="1624">
                  <c:v>8.9091700000000038E-2</c:v>
                </c:pt>
                <c:pt idx="1625">
                  <c:v>0.10338699999999998</c:v>
                </c:pt>
                <c:pt idx="1626">
                  <c:v>8.9040700000000014E-2</c:v>
                </c:pt>
                <c:pt idx="1627">
                  <c:v>0.102489</c:v>
                </c:pt>
                <c:pt idx="1628">
                  <c:v>0.11322300000000009</c:v>
                </c:pt>
                <c:pt idx="1629">
                  <c:v>9.4364200000000023E-2</c:v>
                </c:pt>
                <c:pt idx="1630">
                  <c:v>0.110238</c:v>
                </c:pt>
                <c:pt idx="1631">
                  <c:v>0.11644400000000002</c:v>
                </c:pt>
                <c:pt idx="1632">
                  <c:v>0.11598699999999998</c:v>
                </c:pt>
                <c:pt idx="1633">
                  <c:v>0.11876500000000011</c:v>
                </c:pt>
                <c:pt idx="1634">
                  <c:v>8.4333300000000028E-2</c:v>
                </c:pt>
                <c:pt idx="1635">
                  <c:v>0.12757599999999997</c:v>
                </c:pt>
                <c:pt idx="1636">
                  <c:v>0.1026660000000001</c:v>
                </c:pt>
                <c:pt idx="1637">
                  <c:v>0.11011600000000002</c:v>
                </c:pt>
                <c:pt idx="1638">
                  <c:v>7.7879299999999999E-2</c:v>
                </c:pt>
                <c:pt idx="1639">
                  <c:v>7.2724700000000031E-2</c:v>
                </c:pt>
                <c:pt idx="1640">
                  <c:v>4.7698400000000023E-2</c:v>
                </c:pt>
                <c:pt idx="1641">
                  <c:v>4.3646400000000009E-2</c:v>
                </c:pt>
                <c:pt idx="1642">
                  <c:v>1.0679599999999999E-2</c:v>
                </c:pt>
                <c:pt idx="1643">
                  <c:v>3.0646000000000017E-2</c:v>
                </c:pt>
                <c:pt idx="1644">
                  <c:v>1.0322400000000008E-2</c:v>
                </c:pt>
                <c:pt idx="1645">
                  <c:v>-9.8225400000000376E-3</c:v>
                </c:pt>
                <c:pt idx="1646">
                  <c:v>-3.8008300000000016E-2</c:v>
                </c:pt>
                <c:pt idx="1647">
                  <c:v>-2.4924599999999984E-2</c:v>
                </c:pt>
                <c:pt idx="1648">
                  <c:v>-3.6232200000000041E-2</c:v>
                </c:pt>
                <c:pt idx="1649">
                  <c:v>3.968230000000004E-3</c:v>
                </c:pt>
                <c:pt idx="1650">
                  <c:v>-4.4172400000000037E-3</c:v>
                </c:pt>
                <c:pt idx="1651">
                  <c:v>-3.324980000000001E-2</c:v>
                </c:pt>
                <c:pt idx="1652">
                  <c:v>7.2431100000000014E-3</c:v>
                </c:pt>
                <c:pt idx="1653">
                  <c:v>-8.6558100000000207E-3</c:v>
                </c:pt>
                <c:pt idx="1654">
                  <c:v>-4.8154700000000009E-2</c:v>
                </c:pt>
                <c:pt idx="1655">
                  <c:v>-7.3107000000000019E-2</c:v>
                </c:pt>
                <c:pt idx="1656">
                  <c:v>-5.7359200000000034E-2</c:v>
                </c:pt>
                <c:pt idx="1657">
                  <c:v>-5.5803900000000038E-2</c:v>
                </c:pt>
                <c:pt idx="1658">
                  <c:v>-3.0488600000000012E-2</c:v>
                </c:pt>
                <c:pt idx="1659">
                  <c:v>-2.1721000000000011E-2</c:v>
                </c:pt>
                <c:pt idx="1660">
                  <c:v>-2.9114800000000003E-2</c:v>
                </c:pt>
                <c:pt idx="1661">
                  <c:v>-1.5274000000000005E-2</c:v>
                </c:pt>
                <c:pt idx="1662">
                  <c:v>-9.6414600000000027E-3</c:v>
                </c:pt>
                <c:pt idx="1663">
                  <c:v>4.3835800000000015E-3</c:v>
                </c:pt>
                <c:pt idx="1664">
                  <c:v>2.8864100000000004E-2</c:v>
                </c:pt>
                <c:pt idx="1665">
                  <c:v>6.1617800000000007E-2</c:v>
                </c:pt>
                <c:pt idx="1666">
                  <c:v>0.19969400000000001</c:v>
                </c:pt>
                <c:pt idx="1667">
                  <c:v>0.18508100000000013</c:v>
                </c:pt>
                <c:pt idx="1668">
                  <c:v>0.14852200000000004</c:v>
                </c:pt>
                <c:pt idx="1669">
                  <c:v>0.16884900000000014</c:v>
                </c:pt>
                <c:pt idx="1670">
                  <c:v>6.0883700000000034E-2</c:v>
                </c:pt>
                <c:pt idx="1671">
                  <c:v>0.13598900000000014</c:v>
                </c:pt>
                <c:pt idx="1672">
                  <c:v>0.14399300000000023</c:v>
                </c:pt>
                <c:pt idx="1673">
                  <c:v>0.14526600000000017</c:v>
                </c:pt>
                <c:pt idx="1674">
                  <c:v>7.7047700000000011E-2</c:v>
                </c:pt>
                <c:pt idx="1675">
                  <c:v>3.063380000000003E-2</c:v>
                </c:pt>
                <c:pt idx="1676">
                  <c:v>5.4519100000000034E-3</c:v>
                </c:pt>
                <c:pt idx="1677">
                  <c:v>3.3602000000000014E-2</c:v>
                </c:pt>
                <c:pt idx="1678">
                  <c:v>1.5464000000000011E-2</c:v>
                </c:pt>
                <c:pt idx="1679">
                  <c:v>4.4126500000000013E-2</c:v>
                </c:pt>
                <c:pt idx="1680">
                  <c:v>-2.1628100000000004E-2</c:v>
                </c:pt>
                <c:pt idx="1681">
                  <c:v>-3.3450100000000011E-3</c:v>
                </c:pt>
                <c:pt idx="1682">
                  <c:v>1.3520300000000011E-2</c:v>
                </c:pt>
                <c:pt idx="1683">
                  <c:v>1.8948200000000005E-2</c:v>
                </c:pt>
                <c:pt idx="1684">
                  <c:v>-7.0440200000000024E-3</c:v>
                </c:pt>
                <c:pt idx="1685">
                  <c:v>2.5266200000000006E-2</c:v>
                </c:pt>
                <c:pt idx="1686">
                  <c:v>3.1148000000000002E-2</c:v>
                </c:pt>
                <c:pt idx="1687">
                  <c:v>3.056710000000001E-2</c:v>
                </c:pt>
                <c:pt idx="1688">
                  <c:v>-5.7636500000000047E-3</c:v>
                </c:pt>
                <c:pt idx="1689">
                  <c:v>-7.9858100000000133E-3</c:v>
                </c:pt>
                <c:pt idx="1690">
                  <c:v>-2.0895500000000011E-2</c:v>
                </c:pt>
                <c:pt idx="1691">
                  <c:v>1.3825600000000011E-2</c:v>
                </c:pt>
                <c:pt idx="1692">
                  <c:v>6.6257900000000012E-3</c:v>
                </c:pt>
                <c:pt idx="1693">
                  <c:v>-1.3524600000000003E-2</c:v>
                </c:pt>
                <c:pt idx="1694">
                  <c:v>-3.8830100000000041E-2</c:v>
                </c:pt>
                <c:pt idx="1695">
                  <c:v>-4.3461500000000014E-2</c:v>
                </c:pt>
                <c:pt idx="1696">
                  <c:v>-4.5374100000000007E-2</c:v>
                </c:pt>
                <c:pt idx="1697">
                  <c:v>-7.9826600000000317E-2</c:v>
                </c:pt>
                <c:pt idx="1698">
                  <c:v>-4.0761300000000014E-2</c:v>
                </c:pt>
                <c:pt idx="1699">
                  <c:v>-3.374230000000001E-2</c:v>
                </c:pt>
                <c:pt idx="1700">
                  <c:v>-7.0446800000000004E-2</c:v>
                </c:pt>
                <c:pt idx="1701">
                  <c:v>-0.100914</c:v>
                </c:pt>
                <c:pt idx="1702">
                  <c:v>-6.1913100000000013E-2</c:v>
                </c:pt>
                <c:pt idx="1703">
                  <c:v>-2.4989500000000005E-2</c:v>
                </c:pt>
                <c:pt idx="1704">
                  <c:v>-4.4563300000000014E-2</c:v>
                </c:pt>
                <c:pt idx="1705">
                  <c:v>-5.5133500000000023E-2</c:v>
                </c:pt>
                <c:pt idx="1706">
                  <c:v>-2.0241800000000018E-2</c:v>
                </c:pt>
                <c:pt idx="1707">
                  <c:v>-2.5576200000000011E-2</c:v>
                </c:pt>
                <c:pt idx="1708">
                  <c:v>-4.5452200000000123E-2</c:v>
                </c:pt>
                <c:pt idx="1709">
                  <c:v>-5.2945600000000002E-2</c:v>
                </c:pt>
                <c:pt idx="1710">
                  <c:v>-6.7498900000000153E-2</c:v>
                </c:pt>
                <c:pt idx="1711">
                  <c:v>-9.7313500000000015E-3</c:v>
                </c:pt>
                <c:pt idx="1712">
                  <c:v>-2.8405400000000012E-3</c:v>
                </c:pt>
                <c:pt idx="1713">
                  <c:v>-5.0967600000000036E-2</c:v>
                </c:pt>
                <c:pt idx="1714">
                  <c:v>-4.6877500000000009E-2</c:v>
                </c:pt>
                <c:pt idx="1715">
                  <c:v>-3.9301900000000035E-2</c:v>
                </c:pt>
                <c:pt idx="1716">
                  <c:v>-7.6893000000000031E-2</c:v>
                </c:pt>
                <c:pt idx="1717">
                  <c:v>-6.5354799999999991E-2</c:v>
                </c:pt>
                <c:pt idx="1718">
                  <c:v>-4.9057100000000013E-2</c:v>
                </c:pt>
                <c:pt idx="1719">
                  <c:v>-3.1970300000000035E-2</c:v>
                </c:pt>
                <c:pt idx="1720">
                  <c:v>-6.7627800000000002E-2</c:v>
                </c:pt>
                <c:pt idx="1721">
                  <c:v>-7.4444600000000014E-2</c:v>
                </c:pt>
                <c:pt idx="1722">
                  <c:v>-3.7520300000000006E-2</c:v>
                </c:pt>
                <c:pt idx="1723">
                  <c:v>-4.013450000000001E-2</c:v>
                </c:pt>
                <c:pt idx="1724">
                  <c:v>-5.6960500000000004E-2</c:v>
                </c:pt>
                <c:pt idx="1725">
                  <c:v>-7.5284600000000021E-2</c:v>
                </c:pt>
                <c:pt idx="1726">
                  <c:v>-5.9515500000000034E-2</c:v>
                </c:pt>
                <c:pt idx="1727">
                  <c:v>-6.4902800000000024E-2</c:v>
                </c:pt>
                <c:pt idx="1728">
                  <c:v>-7.8359100000000001E-2</c:v>
                </c:pt>
                <c:pt idx="1729">
                  <c:v>-6.2107100000000012E-2</c:v>
                </c:pt>
                <c:pt idx="1730">
                  <c:v>-0.107318</c:v>
                </c:pt>
                <c:pt idx="1731">
                  <c:v>-5.65709E-2</c:v>
                </c:pt>
                <c:pt idx="1732">
                  <c:v>-4.5714400000000051E-2</c:v>
                </c:pt>
                <c:pt idx="1733">
                  <c:v>-5.5714100000000023E-2</c:v>
                </c:pt>
                <c:pt idx="1734">
                  <c:v>-7.7692000000000178E-2</c:v>
                </c:pt>
                <c:pt idx="1735">
                  <c:v>-6.2319000000000055E-2</c:v>
                </c:pt>
                <c:pt idx="1736">
                  <c:v>-3.549730000000003E-2</c:v>
                </c:pt>
                <c:pt idx="1737">
                  <c:v>-6.9240100000000013E-2</c:v>
                </c:pt>
                <c:pt idx="1738">
                  <c:v>-5.1390100000000022E-2</c:v>
                </c:pt>
                <c:pt idx="1739">
                  <c:v>-4.3286800000000007E-2</c:v>
                </c:pt>
                <c:pt idx="1740">
                  <c:v>-3.2694300000000016E-2</c:v>
                </c:pt>
                <c:pt idx="1741">
                  <c:v>-1.8421300000000019E-2</c:v>
                </c:pt>
                <c:pt idx="1742">
                  <c:v>-5.5534100000000034E-3</c:v>
                </c:pt>
                <c:pt idx="1743">
                  <c:v>-3.4185E-2</c:v>
                </c:pt>
                <c:pt idx="1744">
                  <c:v>-7.066310000000002E-2</c:v>
                </c:pt>
                <c:pt idx="1745">
                  <c:v>-5.1401100000000005E-2</c:v>
                </c:pt>
                <c:pt idx="1746">
                  <c:v>-5.1408200000000001E-2</c:v>
                </c:pt>
                <c:pt idx="1747">
                  <c:v>-3.2063500000000002E-2</c:v>
                </c:pt>
                <c:pt idx="1748">
                  <c:v>-1.7907300000000011E-2</c:v>
                </c:pt>
                <c:pt idx="1749">
                  <c:v>-3.4121800000000008E-2</c:v>
                </c:pt>
                <c:pt idx="1750">
                  <c:v>-1.5226900000000003E-2</c:v>
                </c:pt>
                <c:pt idx="1751">
                  <c:v>-2.2688900000000029E-2</c:v>
                </c:pt>
                <c:pt idx="1752">
                  <c:v>-2.2140500000000004E-2</c:v>
                </c:pt>
                <c:pt idx="1753">
                  <c:v>-2.357770000000001E-2</c:v>
                </c:pt>
                <c:pt idx="1754">
                  <c:v>-1.0720000000000011E-3</c:v>
                </c:pt>
                <c:pt idx="1755">
                  <c:v>-2.755040000000001E-2</c:v>
                </c:pt>
                <c:pt idx="1756">
                  <c:v>-2.4342300000000011E-2</c:v>
                </c:pt>
                <c:pt idx="1757">
                  <c:v>-2.4060000000000005E-2</c:v>
                </c:pt>
                <c:pt idx="1758">
                  <c:v>-4.4111700000000031E-2</c:v>
                </c:pt>
                <c:pt idx="1759">
                  <c:v>-3.967650000000001E-2</c:v>
                </c:pt>
                <c:pt idx="1760">
                  <c:v>-3.6209500000000019E-2</c:v>
                </c:pt>
                <c:pt idx="1761">
                  <c:v>-3.7626200000000012E-2</c:v>
                </c:pt>
                <c:pt idx="1762">
                  <c:v>-2.2760300000000011E-2</c:v>
                </c:pt>
                <c:pt idx="1763">
                  <c:v>-1.4154000000000002E-2</c:v>
                </c:pt>
                <c:pt idx="1764">
                  <c:v>-3.6618000000000012E-2</c:v>
                </c:pt>
                <c:pt idx="1765">
                  <c:v>-2.5483100000000022E-2</c:v>
                </c:pt>
                <c:pt idx="1766">
                  <c:v>-2.8787500000000004E-2</c:v>
                </c:pt>
                <c:pt idx="1767">
                  <c:v>-1.8567300000000005E-2</c:v>
                </c:pt>
                <c:pt idx="1768">
                  <c:v>-3.0858700000000006E-2</c:v>
                </c:pt>
                <c:pt idx="1769">
                  <c:v>-6.1614400000000014E-2</c:v>
                </c:pt>
                <c:pt idx="1770">
                  <c:v>-2.2116600000000004E-2</c:v>
                </c:pt>
                <c:pt idx="1771">
                  <c:v>-3.3728300000000003E-2</c:v>
                </c:pt>
                <c:pt idx="1772">
                  <c:v>-1.5988800000000018E-2</c:v>
                </c:pt>
                <c:pt idx="1773">
                  <c:v>-4.4134500000000014E-2</c:v>
                </c:pt>
                <c:pt idx="1774">
                  <c:v>-2.6123200000000006E-2</c:v>
                </c:pt>
                <c:pt idx="1775">
                  <c:v>-4.5612100000000023E-2</c:v>
                </c:pt>
                <c:pt idx="1776">
                  <c:v>-3.1251500000000002E-2</c:v>
                </c:pt>
                <c:pt idx="1777">
                  <c:v>-4.3367700000000044E-2</c:v>
                </c:pt>
                <c:pt idx="1778">
                  <c:v>-2.9045900000000027E-2</c:v>
                </c:pt>
                <c:pt idx="1779">
                  <c:v>-4.1646700000000009E-2</c:v>
                </c:pt>
                <c:pt idx="1780">
                  <c:v>-2.2906300000000011E-2</c:v>
                </c:pt>
                <c:pt idx="1781">
                  <c:v>-3.8762000000000005E-2</c:v>
                </c:pt>
                <c:pt idx="1782">
                  <c:v>-2.4220499999999985E-2</c:v>
                </c:pt>
                <c:pt idx="1783">
                  <c:v>-5.9863100000000044E-2</c:v>
                </c:pt>
                <c:pt idx="1784">
                  <c:v>-4.4432800000000057E-2</c:v>
                </c:pt>
                <c:pt idx="1785">
                  <c:v>-1.8100000000000015E-2</c:v>
                </c:pt>
                <c:pt idx="1786">
                  <c:v>-2.9976700000000005E-2</c:v>
                </c:pt>
                <c:pt idx="1787">
                  <c:v>-5.8824600000000032E-2</c:v>
                </c:pt>
                <c:pt idx="1788">
                  <c:v>-2.7228200000000011E-2</c:v>
                </c:pt>
                <c:pt idx="1789">
                  <c:v>-1.5825200000000001E-2</c:v>
                </c:pt>
                <c:pt idx="1790">
                  <c:v>-3.5468399999999997E-2</c:v>
                </c:pt>
                <c:pt idx="1791">
                  <c:v>-3.8714900000000003E-2</c:v>
                </c:pt>
                <c:pt idx="1792">
                  <c:v>-4.230040000000005E-2</c:v>
                </c:pt>
                <c:pt idx="1793">
                  <c:v>-2.2847200000000029E-2</c:v>
                </c:pt>
                <c:pt idx="1794">
                  <c:v>-9.3925400000000464E-3</c:v>
                </c:pt>
                <c:pt idx="1795">
                  <c:v>-1.3991800000000011E-2</c:v>
                </c:pt>
                <c:pt idx="1796">
                  <c:v>-2.1671200000000036E-2</c:v>
                </c:pt>
                <c:pt idx="1797">
                  <c:v>-2.8000900000000006E-2</c:v>
                </c:pt>
                <c:pt idx="1798">
                  <c:v>-1.8156700000000001E-2</c:v>
                </c:pt>
                <c:pt idx="1799">
                  <c:v>-7.7281200000000024E-3</c:v>
                </c:pt>
                <c:pt idx="1800">
                  <c:v>3.3023600000000011E-3</c:v>
                </c:pt>
              </c:numCache>
            </c:numRef>
          </c:yVal>
        </c:ser>
        <c:ser>
          <c:idx val="2"/>
          <c:order val="2"/>
          <c:tx>
            <c:strRef>
              <c:f>'1cm'!$E$59</c:f>
              <c:strCache>
                <c:ptCount val="1"/>
                <c:pt idx="0">
                  <c:v>Peaks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9"/>
            <c:spPr>
              <a:solidFill>
                <a:schemeClr val="tx1"/>
              </a:solidFill>
              <a:ln>
                <a:solidFill>
                  <a:schemeClr val="tx1"/>
                </a:solidFill>
              </a:ln>
            </c:spPr>
          </c:marker>
          <c:xVal>
            <c:numRef>
              <c:f>'1cm'!$F$51:$F$56</c:f>
              <c:numCache>
                <c:formatCode>0.00</c:formatCode>
                <c:ptCount val="6"/>
                <c:pt idx="0">
                  <c:v>3.5987</c:v>
                </c:pt>
                <c:pt idx="1">
                  <c:v>3.9961999999999978</c:v>
                </c:pt>
                <c:pt idx="2">
                  <c:v>4.3936999999999999</c:v>
                </c:pt>
                <c:pt idx="3">
                  <c:v>4.7912000000000106</c:v>
                </c:pt>
                <c:pt idx="4">
                  <c:v>5.1886999999999999</c:v>
                </c:pt>
                <c:pt idx="5">
                  <c:v>5.5862000000000034</c:v>
                </c:pt>
              </c:numCache>
            </c:numRef>
          </c:xVal>
          <c:yVal>
            <c:numRef>
              <c:f>'1cm'!$H$51:$H$56</c:f>
              <c:numCache>
                <c:formatCode>0.00</c:formatCode>
                <c:ptCount val="6"/>
                <c:pt idx="0">
                  <c:v>4.9747400000000024</c:v>
                </c:pt>
                <c:pt idx="1">
                  <c:v>5.0523199999999946</c:v>
                </c:pt>
                <c:pt idx="2">
                  <c:v>5.1026199999999946</c:v>
                </c:pt>
                <c:pt idx="3">
                  <c:v>5.0467400000000024</c:v>
                </c:pt>
                <c:pt idx="4">
                  <c:v>5.0526600000000004</c:v>
                </c:pt>
                <c:pt idx="5">
                  <c:v>4.9829099999999986</c:v>
                </c:pt>
              </c:numCache>
            </c:numRef>
          </c:yVal>
        </c:ser>
        <c:ser>
          <c:idx val="3"/>
          <c:order val="3"/>
          <c:tx>
            <c:strRef>
              <c:f>'1cm'!$I$59</c:f>
              <c:strCache>
                <c:ptCount val="1"/>
                <c:pt idx="0">
                  <c:v>Valleys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8"/>
            <c:spPr>
              <a:solidFill>
                <a:schemeClr val="tx1"/>
              </a:solidFill>
              <a:ln>
                <a:solidFill>
                  <a:schemeClr val="tx1"/>
                </a:solidFill>
              </a:ln>
            </c:spPr>
          </c:marker>
          <c:xVal>
            <c:numRef>
              <c:f>'1cm'!$G$51:$G$56</c:f>
              <c:numCache>
                <c:formatCode>0.00</c:formatCode>
                <c:ptCount val="6"/>
                <c:pt idx="0">
                  <c:v>3.7987000000000002</c:v>
                </c:pt>
                <c:pt idx="1">
                  <c:v>4.1962000000000002</c:v>
                </c:pt>
                <c:pt idx="2">
                  <c:v>4.5937000000000001</c:v>
                </c:pt>
                <c:pt idx="3">
                  <c:v>4.9912000000000116</c:v>
                </c:pt>
                <c:pt idx="4">
                  <c:v>5.3887</c:v>
                </c:pt>
                <c:pt idx="5">
                  <c:v>5.7862000000000116</c:v>
                </c:pt>
              </c:numCache>
            </c:numRef>
          </c:xVal>
          <c:yVal>
            <c:numRef>
              <c:f>'1cm'!$I$51:$I$56</c:f>
              <c:numCache>
                <c:formatCode>0.00</c:formatCode>
                <c:ptCount val="6"/>
                <c:pt idx="0">
                  <c:v>0.69779300000000155</c:v>
                </c:pt>
                <c:pt idx="1">
                  <c:v>0.69119200000000003</c:v>
                </c:pt>
                <c:pt idx="2">
                  <c:v>0.70591700000000002</c:v>
                </c:pt>
                <c:pt idx="3">
                  <c:v>0.72697800000000168</c:v>
                </c:pt>
                <c:pt idx="4">
                  <c:v>0.70935999999999999</c:v>
                </c:pt>
                <c:pt idx="5">
                  <c:v>0.69450100000000003</c:v>
                </c:pt>
              </c:numCache>
            </c:numRef>
          </c:yVal>
        </c:ser>
        <c:ser>
          <c:idx val="4"/>
          <c:order val="4"/>
          <c:tx>
            <c:strRef>
              <c:f>'1cm'!$M$59</c:f>
              <c:strCache>
                <c:ptCount val="1"/>
                <c:pt idx="0">
                  <c:v>Baselines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  <c:spPr>
              <a:solidFill>
                <a:schemeClr val="tx1"/>
              </a:solidFill>
              <a:ln>
                <a:solidFill>
                  <a:schemeClr val="tx1"/>
                </a:solidFill>
              </a:ln>
            </c:spPr>
          </c:marker>
          <c:xVal>
            <c:numRef>
              <c:f>'1cm'!$G$51:$G$56</c:f>
              <c:numCache>
                <c:formatCode>0.00</c:formatCode>
                <c:ptCount val="6"/>
                <c:pt idx="0">
                  <c:v>3.7987000000000002</c:v>
                </c:pt>
                <c:pt idx="1">
                  <c:v>4.1962000000000002</c:v>
                </c:pt>
                <c:pt idx="2">
                  <c:v>4.5937000000000001</c:v>
                </c:pt>
                <c:pt idx="3">
                  <c:v>4.9912000000000116</c:v>
                </c:pt>
                <c:pt idx="4">
                  <c:v>5.3887</c:v>
                </c:pt>
                <c:pt idx="5">
                  <c:v>5.7862000000000116</c:v>
                </c:pt>
              </c:numCache>
            </c:numRef>
          </c:xVal>
          <c:yVal>
            <c:numRef>
              <c:f>'1cm'!$K$51:$K$56</c:f>
              <c:numCache>
                <c:formatCode>0.00</c:formatCode>
                <c:ptCount val="6"/>
                <c:pt idx="0">
                  <c:v>0.44230000000000008</c:v>
                </c:pt>
                <c:pt idx="1">
                  <c:v>0.45835700000000001</c:v>
                </c:pt>
                <c:pt idx="2">
                  <c:v>0.44272999999999996</c:v>
                </c:pt>
                <c:pt idx="3">
                  <c:v>0.45820900000000003</c:v>
                </c:pt>
                <c:pt idx="4">
                  <c:v>0.44415299999999996</c:v>
                </c:pt>
                <c:pt idx="5">
                  <c:v>0.44575499999999996</c:v>
                </c:pt>
              </c:numCache>
            </c:numRef>
          </c:yVal>
        </c:ser>
        <c:axId val="81590144"/>
        <c:axId val="82784640"/>
      </c:scatterChart>
      <c:valAx>
        <c:axId val="81590144"/>
        <c:scaling>
          <c:orientation val="minMax"/>
        </c:scaling>
        <c:axPos val="b"/>
        <c:title>
          <c:tx>
            <c:rich>
              <a:bodyPr/>
              <a:lstStyle/>
              <a:p>
                <a:pPr>
                  <a:defRPr sz="1200"/>
                </a:pPr>
                <a:r>
                  <a:rPr lang="en-GB" sz="1200" b="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Displacement </a:t>
                </a:r>
                <a:r>
                  <a:rPr lang="en-GB" sz="1200" b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(mm)</a:t>
                </a:r>
              </a:p>
            </c:rich>
          </c:tx>
          <c:layout>
            <c:manualLayout>
              <c:xMode val="edge"/>
              <c:yMode val="edge"/>
              <c:x val="0.45951933292314701"/>
              <c:y val="0.92063679687848654"/>
            </c:manualLayout>
          </c:layout>
        </c:title>
        <c:numFmt formatCode="General" sourceLinked="1"/>
        <c:minorTickMark val="out"/>
        <c:tickLblPos val="nextTo"/>
        <c:txPr>
          <a:bodyPr/>
          <a:lstStyle/>
          <a:p>
            <a:pPr>
              <a:defRPr sz="900"/>
            </a:pPr>
            <a:endParaRPr lang="en-US"/>
          </a:p>
        </c:txPr>
        <c:crossAx val="82784640"/>
        <c:crosses val="autoZero"/>
        <c:crossBetween val="midCat"/>
        <c:majorUnit val="2"/>
        <c:minorUnit val="1"/>
      </c:valAx>
      <c:valAx>
        <c:axId val="82784640"/>
        <c:scaling>
          <c:orientation val="minMax"/>
          <c:max val="5.5"/>
        </c:scaling>
        <c:axPos val="l"/>
        <c:title>
          <c:tx>
            <c:rich>
              <a:bodyPr/>
              <a:lstStyle/>
              <a:p>
                <a:pPr>
                  <a:defRPr sz="1200"/>
                </a:pPr>
                <a:r>
                  <a:rPr lang="en-GB" sz="1200" b="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Pixel value (</a:t>
                </a:r>
                <a:r>
                  <a:rPr lang="en-GB" sz="1200" b="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a.u</a:t>
                </a:r>
                <a:r>
                  <a:rPr lang="en-GB" sz="1200" b="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.)</a:t>
                </a:r>
                <a:endParaRPr lang="en-GB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c:rich>
          </c:tx>
          <c:layout>
            <c:manualLayout>
              <c:xMode val="edge"/>
              <c:yMode val="edge"/>
              <c:x val="1.1150330678567012E-2"/>
              <c:y val="0.31831894749377942"/>
            </c:manualLayout>
          </c:layout>
        </c:title>
        <c:numFmt formatCode="General" sourceLinked="1"/>
        <c:tickLblPos val="nextTo"/>
        <c:txPr>
          <a:bodyPr/>
          <a:lstStyle/>
          <a:p>
            <a:pPr>
              <a:defRPr sz="900"/>
            </a:pPr>
            <a:endParaRPr lang="en-US"/>
          </a:p>
        </c:txPr>
        <c:crossAx val="81590144"/>
        <c:crosses val="autoZero"/>
        <c:crossBetween val="midCat"/>
        <c:minorUnit val="0.2"/>
      </c:valAx>
    </c:plotArea>
    <c:plotVisOnly val="1"/>
    <c:dispBlanksAs val="gap"/>
  </c:chart>
  <c:spPr>
    <a:ln>
      <a:solidFill>
        <a:schemeClr val="tx1"/>
      </a:solidFill>
    </a:ln>
  </c:spPr>
  <c:externalData r:id="rId1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GB"/>
  <c:chart>
    <c:autoTitleDeleted val="1"/>
    <c:plotArea>
      <c:layout>
        <c:manualLayout>
          <c:layoutTarget val="inner"/>
          <c:xMode val="edge"/>
          <c:yMode val="edge"/>
          <c:x val="0.14141128885819737"/>
          <c:y val="6.4334534377817637E-2"/>
          <c:w val="0.7871423685321709"/>
          <c:h val="0.74300391354365647"/>
        </c:manualLayout>
      </c:layout>
      <c:scatterChart>
        <c:scatterStyle val="lineMarker"/>
        <c:ser>
          <c:idx val="0"/>
          <c:order val="0"/>
          <c:spPr>
            <a:ln w="28575">
              <a:noFill/>
            </a:ln>
          </c:spPr>
          <c:marker>
            <c:spPr>
              <a:solidFill>
                <a:srgbClr val="0070C0"/>
              </a:solidFill>
              <a:ln>
                <a:solidFill>
                  <a:srgbClr val="0070C0"/>
                </a:solidFill>
              </a:ln>
            </c:spPr>
          </c:marker>
          <c:trendline>
            <c:trendlineType val="linear"/>
            <c:dispRSqr val="1"/>
            <c:dispEq val="1"/>
            <c:trendlineLbl>
              <c:layout>
                <c:manualLayout>
                  <c:x val="-0.24524920331957811"/>
                  <c:y val="0.11020984344262502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1100"/>
                  </a:pPr>
                  <a:endParaRPr lang="en-US"/>
                </a:p>
              </c:txPr>
            </c:trendlineLbl>
          </c:trendline>
          <c:xVal>
            <c:numRef>
              <c:f>'Linac 1st Oct'!$M$7:$M$13</c:f>
              <c:numCache>
                <c:formatCode>General</c:formatCode>
                <c:ptCount val="7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10</c:v>
                </c:pt>
                <c:pt idx="4">
                  <c:v>5</c:v>
                </c:pt>
                <c:pt idx="5">
                  <c:v>2</c:v>
                </c:pt>
                <c:pt idx="6">
                  <c:v>1</c:v>
                </c:pt>
              </c:numCache>
            </c:numRef>
          </c:xVal>
          <c:yVal>
            <c:numRef>
              <c:f>'Linac 1st Oct'!$N$7:$N$13</c:f>
              <c:numCache>
                <c:formatCode>General</c:formatCode>
                <c:ptCount val="7"/>
                <c:pt idx="0">
                  <c:v>0.83800000000000141</c:v>
                </c:pt>
                <c:pt idx="1">
                  <c:v>1.3340000000000001</c:v>
                </c:pt>
                <c:pt idx="2">
                  <c:v>1.762999999999995</c:v>
                </c:pt>
                <c:pt idx="3">
                  <c:v>0.45800000000000002</c:v>
                </c:pt>
                <c:pt idx="4">
                  <c:v>0.253</c:v>
                </c:pt>
                <c:pt idx="5">
                  <c:v>0.10700000000000005</c:v>
                </c:pt>
                <c:pt idx="6">
                  <c:v>4.9000000000000037E-2</c:v>
                </c:pt>
              </c:numCache>
            </c:numRef>
          </c:yVal>
        </c:ser>
        <c:axId val="82812928"/>
        <c:axId val="82814848"/>
      </c:scatterChart>
      <c:valAx>
        <c:axId val="82812928"/>
        <c:scaling>
          <c:orientation val="minMax"/>
          <c:max val="40"/>
          <c:min val="0"/>
        </c:scaling>
        <c:axPos val="b"/>
        <c:title>
          <c:tx>
            <c:rich>
              <a:bodyPr/>
              <a:lstStyle/>
              <a:p>
                <a:pPr>
                  <a:defRPr sz="1200"/>
                </a:pPr>
                <a:r>
                  <a:rPr lang="en-GB" sz="1200"/>
                  <a:t>Dose (Gy)</a:t>
                </a:r>
              </a:p>
            </c:rich>
          </c:tx>
          <c:layout>
            <c:manualLayout>
              <c:xMode val="edge"/>
              <c:yMode val="edge"/>
              <c:x val="0.43563541496714414"/>
              <c:y val="0.89958329002870652"/>
            </c:manualLayout>
          </c:layout>
        </c:title>
        <c:numFmt formatCode="General" sourceLinked="1"/>
        <c:minorTickMark val="out"/>
        <c:tickLblPos val="nextTo"/>
        <c:crossAx val="82814848"/>
        <c:crosses val="autoZero"/>
        <c:crossBetween val="midCat"/>
        <c:majorUnit val="10"/>
        <c:minorUnit val="5"/>
      </c:valAx>
      <c:valAx>
        <c:axId val="82814848"/>
        <c:scaling>
          <c:orientation val="minMax"/>
          <c:max val="2"/>
          <c:min val="0"/>
        </c:scaling>
        <c:axPos val="l"/>
        <c:title>
          <c:tx>
            <c:rich>
              <a:bodyPr/>
              <a:lstStyle/>
              <a:p>
                <a:pPr>
                  <a:defRPr sz="1200"/>
                </a:pPr>
                <a:r>
                  <a:rPr lang="en-GB" sz="1200"/>
                  <a:t>Absorbance</a:t>
                </a:r>
                <a:r>
                  <a:rPr lang="en-GB" sz="1200" baseline="0"/>
                  <a:t> at 633nm</a:t>
                </a:r>
                <a:endParaRPr lang="en-GB" sz="1200"/>
              </a:p>
            </c:rich>
          </c:tx>
          <c:layout>
            <c:manualLayout>
              <c:xMode val="edge"/>
              <c:yMode val="edge"/>
              <c:x val="0"/>
              <c:y val="0.17836996606111866"/>
            </c:manualLayout>
          </c:layout>
        </c:title>
        <c:numFmt formatCode="General" sourceLinked="1"/>
        <c:minorTickMark val="out"/>
        <c:tickLblPos val="nextTo"/>
        <c:crossAx val="82812928"/>
        <c:crosses val="autoZero"/>
        <c:crossBetween val="midCat"/>
        <c:majorUnit val="0.5"/>
        <c:minorUnit val="0.25"/>
      </c:valAx>
      <c:spPr>
        <a:ln>
          <a:noFill/>
        </a:ln>
      </c:spPr>
    </c:plotArea>
    <c:plotVisOnly val="1"/>
    <c:dispBlanksAs val="gap"/>
  </c:chart>
  <c:spPr>
    <a:ln>
      <a:solidFill>
        <a:schemeClr val="tx1"/>
      </a:solidFill>
    </a:ln>
  </c:spPr>
  <c:externalData r:id="rId1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GB"/>
  <c:chart>
    <c:autoTitleDeleted val="1"/>
    <c:plotArea>
      <c:layout>
        <c:manualLayout>
          <c:layoutTarget val="inner"/>
          <c:xMode val="edge"/>
          <c:yMode val="edge"/>
          <c:x val="0.133813218284388"/>
          <c:y val="6.4083807705854909E-2"/>
          <c:w val="0.80539384512831902"/>
          <c:h val="0.75550238038426931"/>
        </c:manualLayout>
      </c:layout>
      <c:scatterChart>
        <c:scatterStyle val="lineMarker"/>
        <c:ser>
          <c:idx val="0"/>
          <c:order val="0"/>
          <c:spPr>
            <a:ln w="28575">
              <a:noFill/>
            </a:ln>
          </c:spPr>
          <c:trendline>
            <c:trendlineType val="linear"/>
            <c:dispRSqr val="1"/>
            <c:dispEq val="1"/>
            <c:trendlineLbl>
              <c:layout>
                <c:manualLayout>
                  <c:x val="-0.1089660851217131"/>
                  <c:y val="5.9956141845905805E-3"/>
                </c:manualLayout>
              </c:layout>
              <c:numFmt formatCode="General" sourceLinked="0"/>
            </c:trendlineLbl>
          </c:trendline>
          <c:errBars>
            <c:errDir val="y"/>
            <c:errBarType val="both"/>
            <c:errValType val="cust"/>
            <c:plus>
              <c:numRef>
                <c:f>'S1'!$E$3:$E$8</c:f>
                <c:numCache>
                  <c:formatCode>General</c:formatCode>
                  <c:ptCount val="6"/>
                  <c:pt idx="0">
                    <c:v>0.21683800000000017</c:v>
                  </c:pt>
                  <c:pt idx="1">
                    <c:v>8.6412899999999987E-2</c:v>
                  </c:pt>
                  <c:pt idx="2">
                    <c:v>8.8962700000000033E-2</c:v>
                  </c:pt>
                  <c:pt idx="3">
                    <c:v>9.3488600000000033E-2</c:v>
                  </c:pt>
                  <c:pt idx="4">
                    <c:v>0.12315300000000008</c:v>
                  </c:pt>
                  <c:pt idx="5">
                    <c:v>0.12289900000000002</c:v>
                  </c:pt>
                </c:numCache>
              </c:numRef>
            </c:plus>
            <c:minus>
              <c:numRef>
                <c:f>'S1'!$E$3:$E$8</c:f>
                <c:numCache>
                  <c:formatCode>General</c:formatCode>
                  <c:ptCount val="6"/>
                  <c:pt idx="0">
                    <c:v>0.21683800000000017</c:v>
                  </c:pt>
                  <c:pt idx="1">
                    <c:v>8.6412899999999987E-2</c:v>
                  </c:pt>
                  <c:pt idx="2">
                    <c:v>8.8962700000000033E-2</c:v>
                  </c:pt>
                  <c:pt idx="3">
                    <c:v>9.3488600000000033E-2</c:v>
                  </c:pt>
                  <c:pt idx="4">
                    <c:v>0.12315300000000008</c:v>
                  </c:pt>
                  <c:pt idx="5">
                    <c:v>0.12289900000000002</c:v>
                  </c:pt>
                </c:numCache>
              </c:numRef>
            </c:minus>
          </c:errBars>
          <c:errBars>
            <c:errDir val="x"/>
            <c:errBarType val="both"/>
            <c:errValType val="fixedVal"/>
            <c:val val="1"/>
          </c:errBars>
          <c:xVal>
            <c:numRef>
              <c:f>'S1'!$A$3:$A$8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60</c:v>
                </c:pt>
                <c:pt idx="5">
                  <c:v>100</c:v>
                </c:pt>
              </c:numCache>
            </c:numRef>
          </c:xVal>
          <c:yVal>
            <c:numRef>
              <c:f>'S1'!$D$3:$D$8</c:f>
              <c:numCache>
                <c:formatCode>General</c:formatCode>
                <c:ptCount val="6"/>
                <c:pt idx="0">
                  <c:v>0.68925300000000023</c:v>
                </c:pt>
                <c:pt idx="1">
                  <c:v>1.2278729999999998</c:v>
                </c:pt>
                <c:pt idx="2">
                  <c:v>1.7592629999999998</c:v>
                </c:pt>
                <c:pt idx="3">
                  <c:v>2.2620629999999977</c:v>
                </c:pt>
                <c:pt idx="4">
                  <c:v>2.9724829999999893</c:v>
                </c:pt>
                <c:pt idx="5">
                  <c:v>4.5673330000000005</c:v>
                </c:pt>
              </c:numCache>
            </c:numRef>
          </c:yVal>
        </c:ser>
        <c:ser>
          <c:idx val="1"/>
          <c:order val="1"/>
          <c:spPr>
            <a:ln w="28575">
              <a:noFill/>
            </a:ln>
          </c:spPr>
          <c:marker>
            <c:symbol val="diamond"/>
            <c:size val="7"/>
            <c:spPr>
              <a:solidFill>
                <a:schemeClr val="accent1"/>
              </a:solidFill>
            </c:spPr>
          </c:marker>
          <c:dPt>
            <c:idx val="0"/>
            <c:marker>
              <c:symbol val="none"/>
            </c:marker>
          </c:dPt>
          <c:xVal>
            <c:numRef>
              <c:f>('S1'!$A$2,'S1'!$A$9)</c:f>
              <c:numCache>
                <c:formatCode>General</c:formatCode>
                <c:ptCount val="2"/>
                <c:pt idx="0">
                  <c:v>0</c:v>
                </c:pt>
                <c:pt idx="1">
                  <c:v>150</c:v>
                </c:pt>
              </c:numCache>
            </c:numRef>
          </c:xVal>
          <c:yVal>
            <c:numRef>
              <c:f>('S1'!$D$2,'S1'!$D$9)</c:f>
              <c:numCache>
                <c:formatCode>General</c:formatCode>
                <c:ptCount val="2"/>
                <c:pt idx="0">
                  <c:v>0.33885700000000146</c:v>
                </c:pt>
                <c:pt idx="1">
                  <c:v>5.6841829999999769</c:v>
                </c:pt>
              </c:numCache>
            </c:numRef>
          </c:yVal>
        </c:ser>
        <c:axId val="143364096"/>
        <c:axId val="143366784"/>
      </c:scatterChart>
      <c:valAx>
        <c:axId val="143364096"/>
        <c:scaling>
          <c:orientation val="minMax"/>
          <c:max val="150"/>
          <c:min val="0"/>
        </c:scaling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GB"/>
                  <a:t>Dose (Gy)</a:t>
                </a:r>
              </a:p>
            </c:rich>
          </c:tx>
          <c:layout>
            <c:manualLayout>
              <c:xMode val="edge"/>
              <c:yMode val="edge"/>
              <c:x val="0.4457779382537741"/>
              <c:y val="0.88914840190430822"/>
            </c:manualLayout>
          </c:layout>
        </c:title>
        <c:numFmt formatCode="General" sourceLinked="1"/>
        <c:minorTickMark val="out"/>
        <c:tickLblPos val="nextTo"/>
        <c:crossAx val="143366784"/>
        <c:crosses val="autoZero"/>
        <c:crossBetween val="midCat"/>
        <c:minorUnit val="25"/>
      </c:valAx>
      <c:valAx>
        <c:axId val="143366784"/>
        <c:scaling>
          <c:orientation val="minMax"/>
        </c:scaling>
        <c:axPos val="l"/>
        <c:title>
          <c:tx>
            <c:rich>
              <a:bodyPr/>
              <a:lstStyle/>
              <a:p>
                <a:pPr>
                  <a:defRPr/>
                </a:pPr>
                <a:r>
                  <a:rPr lang="en-GB" dirty="0"/>
                  <a:t>Pixel </a:t>
                </a:r>
                <a:r>
                  <a:rPr lang="en-GB" baseline="0" dirty="0"/>
                  <a:t> </a:t>
                </a:r>
                <a:r>
                  <a:rPr lang="en-GB" baseline="0" dirty="0" smtClean="0"/>
                  <a:t>Value (</a:t>
                </a:r>
                <a:r>
                  <a:rPr lang="en-GB" baseline="0" dirty="0" err="1" smtClean="0"/>
                  <a:t>a.u</a:t>
                </a:r>
                <a:r>
                  <a:rPr lang="en-GB" baseline="0" dirty="0" smtClean="0"/>
                  <a:t>.)</a:t>
                </a:r>
                <a:endParaRPr lang="en-GB" dirty="0"/>
              </a:p>
            </c:rich>
          </c:tx>
          <c:layout/>
        </c:title>
        <c:numFmt formatCode="General" sourceLinked="1"/>
        <c:tickLblPos val="nextTo"/>
        <c:crossAx val="143364096"/>
        <c:crosses val="autoZero"/>
        <c:crossBetween val="midCat"/>
      </c:valAx>
    </c:plotArea>
    <c:plotVisOnly val="1"/>
    <c:dispBlanksAs val="gap"/>
  </c:chart>
  <c:spPr>
    <a:ln>
      <a:solidFill>
        <a:schemeClr val="bg1">
          <a:lumMod val="50000"/>
        </a:schemeClr>
      </a:solidFill>
    </a:ln>
  </c:spPr>
  <c:externalData r:id="rId1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GB"/>
  <c:chart>
    <c:autoTitleDeleted val="1"/>
    <c:plotArea>
      <c:layout>
        <c:manualLayout>
          <c:layoutTarget val="inner"/>
          <c:xMode val="edge"/>
          <c:yMode val="edge"/>
          <c:x val="0.14141128885819745"/>
          <c:y val="6.4334534377817651E-2"/>
          <c:w val="0.7871423685321709"/>
          <c:h val="0.74300391354365669"/>
        </c:manualLayout>
      </c:layout>
      <c:scatterChart>
        <c:scatterStyle val="lineMarker"/>
        <c:ser>
          <c:idx val="0"/>
          <c:order val="0"/>
          <c:spPr>
            <a:ln w="28575">
              <a:noFill/>
            </a:ln>
          </c:spPr>
          <c:marker>
            <c:spPr>
              <a:solidFill>
                <a:srgbClr val="0070C0"/>
              </a:solidFill>
              <a:ln>
                <a:solidFill>
                  <a:srgbClr val="0070C0"/>
                </a:solidFill>
              </a:ln>
            </c:spPr>
          </c:marker>
          <c:trendline>
            <c:trendlineType val="linear"/>
            <c:dispRSqr val="1"/>
            <c:dispEq val="1"/>
            <c:trendlineLbl>
              <c:layout>
                <c:manualLayout>
                  <c:x val="-0.24524920331957814"/>
                  <c:y val="0.11020984344262502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1100"/>
                  </a:pPr>
                  <a:endParaRPr lang="en-US"/>
                </a:p>
              </c:txPr>
            </c:trendlineLbl>
          </c:trendline>
          <c:xVal>
            <c:numRef>
              <c:f>'Linac 1st Oct'!$M$7:$M$13</c:f>
              <c:numCache>
                <c:formatCode>General</c:formatCode>
                <c:ptCount val="7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10</c:v>
                </c:pt>
                <c:pt idx="4">
                  <c:v>5</c:v>
                </c:pt>
                <c:pt idx="5">
                  <c:v>2</c:v>
                </c:pt>
                <c:pt idx="6">
                  <c:v>1</c:v>
                </c:pt>
              </c:numCache>
            </c:numRef>
          </c:xVal>
          <c:yVal>
            <c:numRef>
              <c:f>'Linac 1st Oct'!$N$7:$N$13</c:f>
              <c:numCache>
                <c:formatCode>General</c:formatCode>
                <c:ptCount val="7"/>
                <c:pt idx="0">
                  <c:v>0.83800000000000152</c:v>
                </c:pt>
                <c:pt idx="1">
                  <c:v>1.3340000000000001</c:v>
                </c:pt>
                <c:pt idx="2">
                  <c:v>1.7629999999999948</c:v>
                </c:pt>
                <c:pt idx="3">
                  <c:v>0.45800000000000002</c:v>
                </c:pt>
                <c:pt idx="4">
                  <c:v>0.253</c:v>
                </c:pt>
                <c:pt idx="5">
                  <c:v>0.10700000000000007</c:v>
                </c:pt>
                <c:pt idx="6">
                  <c:v>4.9000000000000044E-2</c:v>
                </c:pt>
              </c:numCache>
            </c:numRef>
          </c:yVal>
        </c:ser>
        <c:axId val="190997248"/>
        <c:axId val="194085632"/>
      </c:scatterChart>
      <c:valAx>
        <c:axId val="190997248"/>
        <c:scaling>
          <c:orientation val="minMax"/>
          <c:max val="45"/>
          <c:min val="0"/>
        </c:scaling>
        <c:axPos val="b"/>
        <c:title>
          <c:tx>
            <c:rich>
              <a:bodyPr/>
              <a:lstStyle/>
              <a:p>
                <a:pPr>
                  <a:defRPr sz="1200"/>
                </a:pPr>
                <a:r>
                  <a:rPr lang="en-GB" sz="1200"/>
                  <a:t>Dose (Gy)</a:t>
                </a:r>
              </a:p>
            </c:rich>
          </c:tx>
          <c:layout>
            <c:manualLayout>
              <c:xMode val="edge"/>
              <c:yMode val="edge"/>
              <c:x val="0.4356354149671442"/>
              <c:y val="0.89958329002870652"/>
            </c:manualLayout>
          </c:layout>
        </c:title>
        <c:numFmt formatCode="General" sourceLinked="1"/>
        <c:minorTickMark val="out"/>
        <c:tickLblPos val="nextTo"/>
        <c:crossAx val="194085632"/>
        <c:crosses val="autoZero"/>
        <c:crossBetween val="midCat"/>
        <c:majorUnit val="10"/>
        <c:minorUnit val="5"/>
      </c:valAx>
      <c:valAx>
        <c:axId val="194085632"/>
        <c:scaling>
          <c:orientation val="minMax"/>
          <c:max val="2"/>
          <c:min val="0"/>
        </c:scaling>
        <c:axPos val="l"/>
        <c:title>
          <c:tx>
            <c:rich>
              <a:bodyPr/>
              <a:lstStyle/>
              <a:p>
                <a:pPr>
                  <a:defRPr sz="1200"/>
                </a:pPr>
                <a:r>
                  <a:rPr lang="en-GB" sz="1200"/>
                  <a:t>Absorbance</a:t>
                </a:r>
                <a:r>
                  <a:rPr lang="en-GB" sz="1200" baseline="0"/>
                  <a:t> at 633nm</a:t>
                </a:r>
                <a:endParaRPr lang="en-GB" sz="1200"/>
              </a:p>
            </c:rich>
          </c:tx>
          <c:layout>
            <c:manualLayout>
              <c:xMode val="edge"/>
              <c:yMode val="edge"/>
              <c:x val="0"/>
              <c:y val="0.17836996606111868"/>
            </c:manualLayout>
          </c:layout>
        </c:title>
        <c:numFmt formatCode="General" sourceLinked="1"/>
        <c:minorTickMark val="out"/>
        <c:tickLblPos val="nextTo"/>
        <c:crossAx val="190997248"/>
        <c:crosses val="autoZero"/>
        <c:crossBetween val="midCat"/>
        <c:majorUnit val="0.5"/>
        <c:minorUnit val="0.25"/>
      </c:valAx>
      <c:spPr>
        <a:ln>
          <a:solidFill>
            <a:prstClr val="black">
              <a:lumMod val="50000"/>
              <a:lumOff val="50000"/>
            </a:prstClr>
          </a:solidFill>
        </a:ln>
      </c:spPr>
    </c:plotArea>
    <c:plotVisOnly val="1"/>
    <c:dispBlanksAs val="gap"/>
  </c:chart>
  <c:spPr>
    <a:ln>
      <a:noFill/>
    </a:ln>
  </c:spPr>
  <c:externalData r:id="rId1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GB"/>
  <c:chart>
    <c:autoTitleDeleted val="1"/>
    <c:plotArea>
      <c:layout>
        <c:manualLayout>
          <c:layoutTarget val="inner"/>
          <c:xMode val="edge"/>
          <c:yMode val="edge"/>
          <c:x val="0.13768285214348205"/>
          <c:y val="5.1400554097404488E-2"/>
          <c:w val="0.81768525809273862"/>
          <c:h val="0.74627697579469232"/>
        </c:manualLayout>
      </c:layout>
      <c:scatterChart>
        <c:scatterStyle val="lineMarker"/>
        <c:ser>
          <c:idx val="0"/>
          <c:order val="0"/>
          <c:spPr>
            <a:ln w="28575">
              <a:noFill/>
            </a:ln>
          </c:spPr>
          <c:marker>
            <c:symbol val="none"/>
          </c:marker>
          <c:trendline>
            <c:trendlineType val="linear"/>
            <c:dispRSqr val="1"/>
            <c:dispEq val="1"/>
            <c:trendlineLbl>
              <c:layout>
                <c:manualLayout>
                  <c:x val="-0.37992516682263283"/>
                  <c:y val="0.11908954560604378"/>
                </c:manualLayout>
              </c:layout>
              <c:numFmt formatCode="#,##0.000;[Red]#,##0.000" sourceLinked="0"/>
              <c:txPr>
                <a:bodyPr/>
                <a:lstStyle/>
                <a:p>
                  <a:pPr>
                    <a:defRPr sz="1100"/>
                  </a:pPr>
                  <a:endParaRPr lang="en-US"/>
                </a:p>
              </c:txPr>
            </c:trendlineLbl>
          </c:trendline>
          <c:errBars>
            <c:errDir val="y"/>
            <c:errBarType val="both"/>
            <c:errValType val="cust"/>
            <c:plus>
              <c:numRef>
                <c:f>'calibration L3+5'!$I$3:$I$16</c:f>
                <c:numCache>
                  <c:formatCode>General</c:formatCode>
                  <c:ptCount val="14"/>
                  <c:pt idx="0">
                    <c:v>0.53847900000000004</c:v>
                  </c:pt>
                  <c:pt idx="1">
                    <c:v>0.83390900000000001</c:v>
                  </c:pt>
                  <c:pt idx="2">
                    <c:v>0.65485900000000008</c:v>
                  </c:pt>
                  <c:pt idx="3">
                    <c:v>0.60700500000000002</c:v>
                  </c:pt>
                  <c:pt idx="4">
                    <c:v>0.34063099999999996</c:v>
                  </c:pt>
                  <c:pt idx="5">
                    <c:v>0.52768599999999999</c:v>
                  </c:pt>
                  <c:pt idx="6">
                    <c:v>0.53037600000000007</c:v>
                  </c:pt>
                  <c:pt idx="7">
                    <c:v>0.43763599999999997</c:v>
                  </c:pt>
                  <c:pt idx="8">
                    <c:v>0.281474</c:v>
                  </c:pt>
                  <c:pt idx="9">
                    <c:v>0.28386600000000001</c:v>
                  </c:pt>
                  <c:pt idx="10">
                    <c:v>0.232823</c:v>
                  </c:pt>
                  <c:pt idx="11">
                    <c:v>0.28445999999999999</c:v>
                  </c:pt>
                  <c:pt idx="12">
                    <c:v>0.37715199999999999</c:v>
                  </c:pt>
                  <c:pt idx="13">
                    <c:v>0.291514</c:v>
                  </c:pt>
                </c:numCache>
              </c:numRef>
            </c:plus>
            <c:minus>
              <c:numRef>
                <c:f>'calibration L3+5'!$I$3:$I$16</c:f>
                <c:numCache>
                  <c:formatCode>General</c:formatCode>
                  <c:ptCount val="14"/>
                  <c:pt idx="0">
                    <c:v>0.53847900000000004</c:v>
                  </c:pt>
                  <c:pt idx="1">
                    <c:v>0.83390900000000001</c:v>
                  </c:pt>
                  <c:pt idx="2">
                    <c:v>0.65485900000000008</c:v>
                  </c:pt>
                  <c:pt idx="3">
                    <c:v>0.60700500000000002</c:v>
                  </c:pt>
                  <c:pt idx="4">
                    <c:v>0.34063099999999996</c:v>
                  </c:pt>
                  <c:pt idx="5">
                    <c:v>0.52768599999999999</c:v>
                  </c:pt>
                  <c:pt idx="6">
                    <c:v>0.53037600000000007</c:v>
                  </c:pt>
                  <c:pt idx="7">
                    <c:v>0.43763599999999997</c:v>
                  </c:pt>
                  <c:pt idx="8">
                    <c:v>0.281474</c:v>
                  </c:pt>
                  <c:pt idx="9">
                    <c:v>0.28386600000000001</c:v>
                  </c:pt>
                  <c:pt idx="10">
                    <c:v>0.232823</c:v>
                  </c:pt>
                  <c:pt idx="11">
                    <c:v>0.28445999999999999</c:v>
                  </c:pt>
                  <c:pt idx="12">
                    <c:v>0.37715199999999999</c:v>
                  </c:pt>
                  <c:pt idx="13">
                    <c:v>0.291514</c:v>
                  </c:pt>
                </c:numCache>
              </c:numRef>
            </c:minus>
          </c:errBars>
          <c:xVal>
            <c:numRef>
              <c:f>'calibration L3+5'!$A$3:$A$16</c:f>
              <c:numCache>
                <c:formatCode>General</c:formatCode>
                <c:ptCount val="14"/>
                <c:pt idx="0">
                  <c:v>80</c:v>
                </c:pt>
                <c:pt idx="1">
                  <c:v>70</c:v>
                </c:pt>
                <c:pt idx="2">
                  <c:v>60</c:v>
                </c:pt>
                <c:pt idx="3">
                  <c:v>50</c:v>
                </c:pt>
                <c:pt idx="4">
                  <c:v>40</c:v>
                </c:pt>
                <c:pt idx="5">
                  <c:v>30</c:v>
                </c:pt>
                <c:pt idx="6">
                  <c:v>20</c:v>
                </c:pt>
                <c:pt idx="7">
                  <c:v>10</c:v>
                </c:pt>
                <c:pt idx="8">
                  <c:v>8</c:v>
                </c:pt>
                <c:pt idx="9">
                  <c:v>25</c:v>
                </c:pt>
                <c:pt idx="10">
                  <c:v>20</c:v>
                </c:pt>
                <c:pt idx="11">
                  <c:v>15</c:v>
                </c:pt>
                <c:pt idx="12">
                  <c:v>35</c:v>
                </c:pt>
                <c:pt idx="13">
                  <c:v>30</c:v>
                </c:pt>
              </c:numCache>
            </c:numRef>
          </c:xVal>
          <c:yVal>
            <c:numRef>
              <c:f>'calibration L3+5'!$H$3:$H$16</c:f>
              <c:numCache>
                <c:formatCode>General</c:formatCode>
                <c:ptCount val="14"/>
                <c:pt idx="0">
                  <c:v>40.197700000000005</c:v>
                </c:pt>
                <c:pt idx="1">
                  <c:v>35.582000000000001</c:v>
                </c:pt>
                <c:pt idx="2">
                  <c:v>32.448399999999999</c:v>
                </c:pt>
                <c:pt idx="3">
                  <c:v>28.270099999999999</c:v>
                </c:pt>
                <c:pt idx="4">
                  <c:v>23.366299999999999</c:v>
                </c:pt>
                <c:pt idx="5">
                  <c:v>17.526599999999998</c:v>
                </c:pt>
                <c:pt idx="6">
                  <c:v>12.593299999999999</c:v>
                </c:pt>
                <c:pt idx="7">
                  <c:v>6.2966600000000001</c:v>
                </c:pt>
                <c:pt idx="8">
                  <c:v>5.1457699999999997</c:v>
                </c:pt>
                <c:pt idx="9">
                  <c:v>15.351099999999999</c:v>
                </c:pt>
                <c:pt idx="10">
                  <c:v>13.4466</c:v>
                </c:pt>
                <c:pt idx="11">
                  <c:v>9.8991200000000017</c:v>
                </c:pt>
                <c:pt idx="12">
                  <c:v>20.352999999999998</c:v>
                </c:pt>
                <c:pt idx="13">
                  <c:v>17.977</c:v>
                </c:pt>
              </c:numCache>
            </c:numRef>
          </c:yVal>
        </c:ser>
        <c:ser>
          <c:idx val="1"/>
          <c:order val="1"/>
          <c:tx>
            <c:v>L5</c:v>
          </c:tx>
          <c:spPr>
            <a:ln w="28575">
              <a:noFill/>
            </a:ln>
          </c:spPr>
          <c:marker>
            <c:symbol val="diamond"/>
            <c:size val="6"/>
            <c:spPr>
              <a:solidFill>
                <a:schemeClr val="accent1"/>
              </a:solidFill>
              <a:ln>
                <a:solidFill>
                  <a:srgbClr val="4F81BD"/>
                </a:solidFill>
              </a:ln>
            </c:spPr>
          </c:marker>
          <c:xVal>
            <c:numRef>
              <c:f>'calibration L3+5'!$A$10:$A$16</c:f>
              <c:numCache>
                <c:formatCode>General</c:formatCode>
                <c:ptCount val="7"/>
                <c:pt idx="0">
                  <c:v>10</c:v>
                </c:pt>
                <c:pt idx="1">
                  <c:v>8</c:v>
                </c:pt>
                <c:pt idx="2">
                  <c:v>25</c:v>
                </c:pt>
                <c:pt idx="3">
                  <c:v>20</c:v>
                </c:pt>
                <c:pt idx="4">
                  <c:v>15</c:v>
                </c:pt>
                <c:pt idx="5">
                  <c:v>35</c:v>
                </c:pt>
                <c:pt idx="6">
                  <c:v>30</c:v>
                </c:pt>
              </c:numCache>
            </c:numRef>
          </c:xVal>
          <c:yVal>
            <c:numRef>
              <c:f>'calibration L3+5'!$H$10:$H$16</c:f>
              <c:numCache>
                <c:formatCode>General</c:formatCode>
                <c:ptCount val="7"/>
                <c:pt idx="0">
                  <c:v>6.2966600000000001</c:v>
                </c:pt>
                <c:pt idx="1">
                  <c:v>5.1457699999999997</c:v>
                </c:pt>
                <c:pt idx="2">
                  <c:v>15.351099999999999</c:v>
                </c:pt>
                <c:pt idx="3">
                  <c:v>13.4466</c:v>
                </c:pt>
                <c:pt idx="4">
                  <c:v>9.8991200000000017</c:v>
                </c:pt>
                <c:pt idx="5">
                  <c:v>20.352999999999998</c:v>
                </c:pt>
                <c:pt idx="6">
                  <c:v>17.977</c:v>
                </c:pt>
              </c:numCache>
            </c:numRef>
          </c:yVal>
        </c:ser>
        <c:ser>
          <c:idx val="2"/>
          <c:order val="2"/>
          <c:tx>
            <c:v>L3</c:v>
          </c:tx>
          <c:spPr>
            <a:ln w="28575">
              <a:noFill/>
            </a:ln>
          </c:spPr>
          <c:marker>
            <c:symbol val="square"/>
            <c:size val="5"/>
            <c:spPr>
              <a:solidFill>
                <a:schemeClr val="accent2"/>
              </a:solidFill>
              <a:ln>
                <a:solidFill>
                  <a:srgbClr val="C0504D"/>
                </a:solidFill>
              </a:ln>
            </c:spPr>
          </c:marker>
          <c:xVal>
            <c:numRef>
              <c:f>'calibration L3+5'!$A$3:$A$9</c:f>
              <c:numCache>
                <c:formatCode>General</c:formatCode>
                <c:ptCount val="7"/>
                <c:pt idx="0">
                  <c:v>80</c:v>
                </c:pt>
                <c:pt idx="1">
                  <c:v>70</c:v>
                </c:pt>
                <c:pt idx="2">
                  <c:v>60</c:v>
                </c:pt>
                <c:pt idx="3">
                  <c:v>50</c:v>
                </c:pt>
                <c:pt idx="4">
                  <c:v>40</c:v>
                </c:pt>
                <c:pt idx="5">
                  <c:v>30</c:v>
                </c:pt>
                <c:pt idx="6">
                  <c:v>20</c:v>
                </c:pt>
              </c:numCache>
            </c:numRef>
          </c:xVal>
          <c:yVal>
            <c:numRef>
              <c:f>'calibration L3+5'!$H$3:$H$9</c:f>
              <c:numCache>
                <c:formatCode>General</c:formatCode>
                <c:ptCount val="7"/>
                <c:pt idx="0">
                  <c:v>40.197700000000005</c:v>
                </c:pt>
                <c:pt idx="1">
                  <c:v>35.582000000000001</c:v>
                </c:pt>
                <c:pt idx="2">
                  <c:v>32.448399999999999</c:v>
                </c:pt>
                <c:pt idx="3">
                  <c:v>28.270099999999999</c:v>
                </c:pt>
                <c:pt idx="4">
                  <c:v>23.366299999999999</c:v>
                </c:pt>
                <c:pt idx="5">
                  <c:v>17.526599999999998</c:v>
                </c:pt>
                <c:pt idx="6">
                  <c:v>12.593299999999999</c:v>
                </c:pt>
              </c:numCache>
            </c:numRef>
          </c:yVal>
        </c:ser>
        <c:axId val="171947520"/>
        <c:axId val="174462080"/>
      </c:scatterChart>
      <c:valAx>
        <c:axId val="171947520"/>
        <c:scaling>
          <c:orientation val="minMax"/>
          <c:max val="90"/>
          <c:min val="0"/>
        </c:scaling>
        <c:axPos val="b"/>
        <c:title>
          <c:tx>
            <c:rich>
              <a:bodyPr/>
              <a:lstStyle/>
              <a:p>
                <a:pPr>
                  <a:defRPr sz="1200"/>
                </a:pPr>
                <a:r>
                  <a:rPr lang="en-GB" sz="1200"/>
                  <a:t>Dose (Gy)</a:t>
                </a:r>
              </a:p>
            </c:rich>
          </c:tx>
          <c:layout/>
        </c:title>
        <c:numFmt formatCode="General" sourceLinked="1"/>
        <c:minorTickMark val="out"/>
        <c:tickLblPos val="nextTo"/>
        <c:crossAx val="174462080"/>
        <c:crosses val="autoZero"/>
        <c:crossBetween val="midCat"/>
        <c:majorUnit val="20"/>
        <c:minorUnit val="10"/>
      </c:valAx>
      <c:valAx>
        <c:axId val="174462080"/>
        <c:scaling>
          <c:orientation val="minMax"/>
          <c:max val="45"/>
          <c:min val="0"/>
        </c:scaling>
        <c:axPos val="l"/>
        <c:title>
          <c:tx>
            <c:rich>
              <a:bodyPr/>
              <a:lstStyle/>
              <a:p>
                <a:pPr>
                  <a:defRPr sz="1200"/>
                </a:pPr>
                <a:r>
                  <a:rPr lang="en-GB" sz="1200"/>
                  <a:t>Optical CT pi xel value (a.u.)</a:t>
                </a:r>
              </a:p>
            </c:rich>
          </c:tx>
          <c:layout/>
        </c:title>
        <c:numFmt formatCode="General" sourceLinked="1"/>
        <c:minorTickMark val="out"/>
        <c:tickLblPos val="nextTo"/>
        <c:crossAx val="171947520"/>
        <c:crosses val="autoZero"/>
        <c:crossBetween val="midCat"/>
        <c:majorUnit val="10"/>
        <c:minorUnit val="5"/>
      </c:valAx>
      <c:spPr>
        <a:ln>
          <a:solidFill>
            <a:schemeClr val="tx1">
              <a:lumMod val="50000"/>
              <a:lumOff val="50000"/>
            </a:schemeClr>
          </a:solidFill>
        </a:ln>
      </c:spPr>
    </c:plotArea>
    <c:legend>
      <c:legendPos val="r"/>
      <c:legendEntry>
        <c:idx val="0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84229603601289316"/>
          <c:y val="0.37561494903344078"/>
          <c:w val="7.8575021872265963E-2"/>
          <c:h val="0.17866360454943137"/>
        </c:manualLayout>
      </c:layout>
      <c:overlay val="1"/>
      <c:txPr>
        <a:bodyPr/>
        <a:lstStyle/>
        <a:p>
          <a:pPr>
            <a:defRPr sz="1100"/>
          </a:pPr>
          <a:endParaRPr lang="en-US"/>
        </a:p>
      </c:txPr>
    </c:legend>
    <c:plotVisOnly val="1"/>
  </c:chart>
  <c:externalData r:id="rId1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0.51461</cdr:x>
      <cdr:y>0.55112</cdr:y>
    </cdr:from>
    <cdr:to>
      <cdr:x>0.68133</cdr:x>
      <cdr:y>0.66914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3778631" y="2353816"/>
          <a:ext cx="1224136" cy="504056"/>
        </a:xfrm>
        <a:prstGeom xmlns:a="http://schemas.openxmlformats.org/drawingml/2006/main" prst="rect">
          <a:avLst/>
        </a:prstGeom>
        <a:ln xmlns:a="http://schemas.openxmlformats.org/drawingml/2006/main">
          <a:noFill/>
        </a:ln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en-GB" sz="1200" dirty="0" smtClean="0">
              <a:solidFill>
                <a:schemeClr val="tx1">
                  <a:lumMod val="75000"/>
                  <a:lumOff val="25000"/>
                </a:schemeClr>
              </a:solidFill>
            </a:rPr>
            <a:t>1x1cm field </a:t>
          </a:r>
        </a:p>
        <a:p xmlns:a="http://schemas.openxmlformats.org/drawingml/2006/main">
          <a:pPr algn="ctr"/>
          <a:r>
            <a:rPr lang="en-GB" sz="1200" dirty="0" smtClean="0">
              <a:solidFill>
                <a:schemeClr val="tx1">
                  <a:lumMod val="75000"/>
                  <a:lumOff val="25000"/>
                </a:schemeClr>
              </a:solidFill>
            </a:rPr>
            <a:t>50Gy peak dose</a:t>
          </a:r>
          <a:endParaRPr lang="en-GB" sz="1200" dirty="0">
            <a:solidFill>
              <a:schemeClr val="tx1">
                <a:lumMod val="75000"/>
                <a:lumOff val="2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0.17652</cdr:x>
      <cdr:y>0.72498</cdr:y>
    </cdr:from>
    <cdr:to>
      <cdr:x>0.35304</cdr:x>
      <cdr:y>0.843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1296144" y="3096344"/>
          <a:ext cx="1296144" cy="504055"/>
        </a:xfrm>
        <a:prstGeom xmlns:a="http://schemas.openxmlformats.org/drawingml/2006/main" prst="rect">
          <a:avLst/>
        </a:prstGeom>
        <a:ln xmlns:a="http://schemas.openxmlformats.org/drawingml/2006/main">
          <a:noFill/>
        </a:ln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en-GB" sz="1200" dirty="0" smtClean="0">
              <a:solidFill>
                <a:schemeClr val="tx1">
                  <a:lumMod val="75000"/>
                  <a:lumOff val="25000"/>
                </a:schemeClr>
              </a:solidFill>
            </a:rPr>
            <a:t>3x3cm field 100Gy peak dose</a:t>
          </a:r>
          <a:endParaRPr lang="en-GB" sz="1200" dirty="0">
            <a:solidFill>
              <a:schemeClr val="tx1">
                <a:lumMod val="75000"/>
                <a:lumOff val="2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0.57345</cdr:x>
      <cdr:y>0.04532</cdr:y>
    </cdr:from>
    <cdr:to>
      <cdr:x>0.74997</cdr:x>
      <cdr:y>0.14648</cdr:y>
    </cdr:to>
    <cdr:sp macro="" textlink="">
      <cdr:nvSpPr>
        <cdr:cNvPr id="6" name="TextBox 1"/>
        <cdr:cNvSpPr txBox="1"/>
      </cdr:nvSpPr>
      <cdr:spPr>
        <a:xfrm xmlns:a="http://schemas.openxmlformats.org/drawingml/2006/main">
          <a:off x="4210679" y="193576"/>
          <a:ext cx="1296144" cy="432048"/>
        </a:xfrm>
        <a:prstGeom xmlns:a="http://schemas.openxmlformats.org/drawingml/2006/main" prst="rect">
          <a:avLst/>
        </a:prstGeom>
        <a:ln xmlns:a="http://schemas.openxmlformats.org/drawingml/2006/main">
          <a:noFill/>
        </a:ln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Calibri"/>
            </a:defRPr>
          </a:lvl1pPr>
          <a:lvl2pPr marL="457200" indent="0">
            <a:defRPr sz="1100">
              <a:latin typeface="Calibri"/>
            </a:defRPr>
          </a:lvl2pPr>
          <a:lvl3pPr marL="914400" indent="0">
            <a:defRPr sz="1100">
              <a:latin typeface="Calibri"/>
            </a:defRPr>
          </a:lvl3pPr>
          <a:lvl4pPr marL="1371600" indent="0">
            <a:defRPr sz="1100">
              <a:latin typeface="Calibri"/>
            </a:defRPr>
          </a:lvl4pPr>
          <a:lvl5pPr marL="1828800" indent="0">
            <a:defRPr sz="1100">
              <a:latin typeface="Calibri"/>
            </a:defRPr>
          </a:lvl5pPr>
          <a:lvl6pPr marL="2286000" indent="0">
            <a:defRPr sz="1100">
              <a:latin typeface="Calibri"/>
            </a:defRPr>
          </a:lvl6pPr>
          <a:lvl7pPr marL="2743200" indent="0">
            <a:defRPr sz="1100">
              <a:latin typeface="Calibri"/>
            </a:defRPr>
          </a:lvl7pPr>
          <a:lvl8pPr marL="3200400" indent="0">
            <a:defRPr sz="1100">
              <a:latin typeface="Calibri"/>
            </a:defRPr>
          </a:lvl8pPr>
          <a:lvl9pPr marL="3657600" indent="0">
            <a:defRPr sz="1100">
              <a:latin typeface="Calibri"/>
            </a:defRPr>
          </a:lvl9pPr>
        </a:lstStyle>
        <a:p xmlns:a="http://schemas.openxmlformats.org/drawingml/2006/main">
          <a:pPr algn="ctr"/>
          <a:r>
            <a:rPr lang="en-GB" sz="1200" dirty="0" smtClean="0">
              <a:solidFill>
                <a:sysClr val="windowText" lastClr="000000">
                  <a:lumMod val="75000"/>
                  <a:lumOff val="25000"/>
                </a:sysClr>
              </a:solidFill>
            </a:rPr>
            <a:t>1x1cm field </a:t>
          </a:r>
        </a:p>
        <a:p xmlns:a="http://schemas.openxmlformats.org/drawingml/2006/main">
          <a:pPr algn="ctr"/>
          <a:r>
            <a:rPr lang="en-GB" sz="1200" dirty="0" smtClean="0">
              <a:solidFill>
                <a:sysClr val="windowText" lastClr="000000">
                  <a:lumMod val="75000"/>
                  <a:lumOff val="25000"/>
                </a:sysClr>
              </a:solidFill>
            </a:rPr>
            <a:t>100Gy peak dose</a:t>
          </a:r>
          <a:endParaRPr lang="en-GB" sz="1200" dirty="0">
            <a:solidFill>
              <a:sysClr val="windowText" lastClr="000000">
                <a:lumMod val="75000"/>
                <a:lumOff val="25000"/>
              </a:sysClr>
            </a:solidFill>
          </a:endParaRPr>
        </a:p>
      </cdr:txBody>
    </cdr:sp>
  </cdr:relSizeAnchor>
  <cdr:relSizeAnchor xmlns:cdr="http://schemas.openxmlformats.org/drawingml/2006/chartDrawing">
    <cdr:from>
      <cdr:x>0.56364</cdr:x>
      <cdr:y>0.48368</cdr:y>
    </cdr:from>
    <cdr:to>
      <cdr:x>0.58326</cdr:x>
      <cdr:y>0.55112</cdr:y>
    </cdr:to>
    <cdr:sp macro="" textlink="">
      <cdr:nvSpPr>
        <cdr:cNvPr id="9" name="Straight Arrow Connector 8"/>
        <cdr:cNvSpPr/>
      </cdr:nvSpPr>
      <cdr:spPr>
        <a:xfrm xmlns:a="http://schemas.openxmlformats.org/drawingml/2006/main" flipH="1" flipV="1">
          <a:off x="4138671" y="2065784"/>
          <a:ext cx="144016" cy="288032"/>
        </a:xfrm>
        <a:prstGeom xmlns:a="http://schemas.openxmlformats.org/drawingml/2006/main" prst="straightConnector1">
          <a:avLst/>
        </a:prstGeom>
        <a:ln xmlns:a="http://schemas.openxmlformats.org/drawingml/2006/main">
          <a:tailEnd type="arrow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0.50376</cdr:x>
      <cdr:y>0.53488</cdr:y>
    </cdr:from>
    <cdr:to>
      <cdr:x>0.7596</cdr:x>
      <cdr:y>0.70469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448272" y="1656184"/>
          <a:ext cx="1243395" cy="525791"/>
        </a:xfrm>
        <a:prstGeom xmlns:a="http://schemas.openxmlformats.org/drawingml/2006/main" prst="rect">
          <a:avLst/>
        </a:prstGeom>
        <a:ln xmlns:a="http://schemas.openxmlformats.org/drawingml/2006/main">
          <a:noFill/>
        </a:ln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en-GB" sz="1200" dirty="0" smtClean="0">
              <a:solidFill>
                <a:schemeClr val="tx1">
                  <a:lumMod val="75000"/>
                  <a:lumOff val="25000"/>
                </a:schemeClr>
              </a:solidFill>
            </a:rPr>
            <a:t>1x1cm field </a:t>
          </a:r>
        </a:p>
        <a:p xmlns:a="http://schemas.openxmlformats.org/drawingml/2006/main">
          <a:pPr algn="ctr"/>
          <a:r>
            <a:rPr lang="en-GB" sz="1200" dirty="0" smtClean="0">
              <a:solidFill>
                <a:schemeClr val="tx1">
                  <a:lumMod val="75000"/>
                  <a:lumOff val="25000"/>
                </a:schemeClr>
              </a:solidFill>
            </a:rPr>
            <a:t>50Gy peak dose</a:t>
          </a:r>
          <a:endParaRPr lang="en-GB" sz="1200" dirty="0">
            <a:solidFill>
              <a:schemeClr val="tx1">
                <a:lumMod val="75000"/>
                <a:lumOff val="2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0.14816</cdr:x>
      <cdr:y>0.69767</cdr:y>
    </cdr:from>
    <cdr:to>
      <cdr:x>0.41486</cdr:x>
      <cdr:y>0.86047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720080" y="2160240"/>
          <a:ext cx="1296144" cy="504056"/>
        </a:xfrm>
        <a:prstGeom xmlns:a="http://schemas.openxmlformats.org/drawingml/2006/main" prst="rect">
          <a:avLst/>
        </a:prstGeom>
        <a:ln xmlns:a="http://schemas.openxmlformats.org/drawingml/2006/main">
          <a:noFill/>
        </a:ln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en-GB" sz="1200" dirty="0" smtClean="0">
              <a:solidFill>
                <a:schemeClr val="tx1">
                  <a:lumMod val="75000"/>
                  <a:lumOff val="25000"/>
                </a:schemeClr>
              </a:solidFill>
            </a:rPr>
            <a:t>3x3cm field 100Gy peak dose</a:t>
          </a:r>
          <a:endParaRPr lang="en-GB" sz="1200" dirty="0">
            <a:solidFill>
              <a:schemeClr val="tx1">
                <a:lumMod val="75000"/>
                <a:lumOff val="2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0.53339</cdr:x>
      <cdr:y>0.02326</cdr:y>
    </cdr:from>
    <cdr:to>
      <cdr:x>0.80447</cdr:x>
      <cdr:y>0.18724</cdr:y>
    </cdr:to>
    <cdr:sp macro="" textlink="">
      <cdr:nvSpPr>
        <cdr:cNvPr id="6" name="TextBox 1"/>
        <cdr:cNvSpPr txBox="1"/>
      </cdr:nvSpPr>
      <cdr:spPr>
        <a:xfrm xmlns:a="http://schemas.openxmlformats.org/drawingml/2006/main">
          <a:off x="2592288" y="72008"/>
          <a:ext cx="1317471" cy="507746"/>
        </a:xfrm>
        <a:prstGeom xmlns:a="http://schemas.openxmlformats.org/drawingml/2006/main" prst="rect">
          <a:avLst/>
        </a:prstGeom>
        <a:ln xmlns:a="http://schemas.openxmlformats.org/drawingml/2006/main">
          <a:noFill/>
        </a:ln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Calibri"/>
            </a:defRPr>
          </a:lvl1pPr>
          <a:lvl2pPr marL="457200" indent="0">
            <a:defRPr sz="1100">
              <a:latin typeface="Calibri"/>
            </a:defRPr>
          </a:lvl2pPr>
          <a:lvl3pPr marL="914400" indent="0">
            <a:defRPr sz="1100">
              <a:latin typeface="Calibri"/>
            </a:defRPr>
          </a:lvl3pPr>
          <a:lvl4pPr marL="1371600" indent="0">
            <a:defRPr sz="1100">
              <a:latin typeface="Calibri"/>
            </a:defRPr>
          </a:lvl4pPr>
          <a:lvl5pPr marL="1828800" indent="0">
            <a:defRPr sz="1100">
              <a:latin typeface="Calibri"/>
            </a:defRPr>
          </a:lvl5pPr>
          <a:lvl6pPr marL="2286000" indent="0">
            <a:defRPr sz="1100">
              <a:latin typeface="Calibri"/>
            </a:defRPr>
          </a:lvl6pPr>
          <a:lvl7pPr marL="2743200" indent="0">
            <a:defRPr sz="1100">
              <a:latin typeface="Calibri"/>
            </a:defRPr>
          </a:lvl7pPr>
          <a:lvl8pPr marL="3200400" indent="0">
            <a:defRPr sz="1100">
              <a:latin typeface="Calibri"/>
            </a:defRPr>
          </a:lvl8pPr>
          <a:lvl9pPr marL="3657600" indent="0">
            <a:defRPr sz="1100">
              <a:latin typeface="Calibri"/>
            </a:defRPr>
          </a:lvl9pPr>
        </a:lstStyle>
        <a:p xmlns:a="http://schemas.openxmlformats.org/drawingml/2006/main">
          <a:pPr algn="ctr"/>
          <a:r>
            <a:rPr lang="en-GB" sz="1200" dirty="0" smtClean="0">
              <a:solidFill>
                <a:sysClr val="windowText" lastClr="000000">
                  <a:lumMod val="75000"/>
                  <a:lumOff val="25000"/>
                </a:sysClr>
              </a:solidFill>
            </a:rPr>
            <a:t>1x1cm field </a:t>
          </a:r>
        </a:p>
        <a:p xmlns:a="http://schemas.openxmlformats.org/drawingml/2006/main">
          <a:pPr algn="ctr"/>
          <a:r>
            <a:rPr lang="en-GB" sz="1200" dirty="0" smtClean="0">
              <a:solidFill>
                <a:sysClr val="windowText" lastClr="000000">
                  <a:lumMod val="75000"/>
                  <a:lumOff val="25000"/>
                </a:sysClr>
              </a:solidFill>
            </a:rPr>
            <a:t>100Gy peak dose</a:t>
          </a:r>
          <a:endParaRPr lang="en-GB" sz="1200" dirty="0">
            <a:solidFill>
              <a:sysClr val="windowText" lastClr="000000">
                <a:lumMod val="75000"/>
                <a:lumOff val="25000"/>
              </a:sysClr>
            </a:solidFill>
          </a:endParaRPr>
        </a:p>
      </cdr:txBody>
    </cdr:sp>
  </cdr:relSizeAnchor>
  <cdr:relSizeAnchor xmlns:cdr="http://schemas.openxmlformats.org/drawingml/2006/chartDrawing">
    <cdr:from>
      <cdr:x>0.57784</cdr:x>
      <cdr:y>0.48837</cdr:y>
    </cdr:from>
    <cdr:to>
      <cdr:x>0.59746</cdr:x>
      <cdr:y>0.55581</cdr:y>
    </cdr:to>
    <cdr:sp macro="" textlink="">
      <cdr:nvSpPr>
        <cdr:cNvPr id="9" name="Straight Arrow Connector 8"/>
        <cdr:cNvSpPr/>
      </cdr:nvSpPr>
      <cdr:spPr>
        <a:xfrm xmlns:a="http://schemas.openxmlformats.org/drawingml/2006/main" flipH="1" flipV="1">
          <a:off x="2808312" y="1512168"/>
          <a:ext cx="95354" cy="208817"/>
        </a:xfrm>
        <a:prstGeom xmlns:a="http://schemas.openxmlformats.org/drawingml/2006/main" prst="straightConnector1">
          <a:avLst/>
        </a:prstGeom>
        <a:ln xmlns:a="http://schemas.openxmlformats.org/drawingml/2006/main" w="12700" cmpd="sng">
          <a:tailEnd type="triangle" w="med" len="sm"/>
        </a:ln>
      </cdr:spPr>
      <cdr:style>
        <a:lnRef xmlns:a="http://schemas.openxmlformats.org/drawingml/2006/main" idx="1">
          <a:schemeClr val="dk1"/>
        </a:lnRef>
        <a:fillRef xmlns:a="http://schemas.openxmlformats.org/drawingml/2006/main" idx="0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587C5-0E0C-409A-8513-CF94474FCE0C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465565-F631-41A7-B20A-0F3854D2E26A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3657965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EJMP paper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65565-F631-41A7-B20A-0F3854D2E26A}" type="slidenum">
              <a:rPr lang="en-GB" smtClean="0"/>
              <a:pPr/>
              <a:t>1</a:t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EJMP paper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65565-F631-41A7-B20A-0F3854D2E26A}" type="slidenum">
              <a:rPr lang="en-GB" smtClean="0"/>
              <a:pPr/>
              <a:t>6</a:t>
            </a:fld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Using</a:t>
            </a:r>
            <a:r>
              <a:rPr lang="en-GB" baseline="0" dirty="0" smtClean="0"/>
              <a:t> 50um MC simulated beam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EA84E-F75A-47A7-ACAF-1D80AC1E9DE1}" type="slidenum">
              <a:rPr lang="en-GB" smtClean="0"/>
              <a:pPr/>
              <a:t>12</a:t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H. </a:t>
            </a:r>
            <a:r>
              <a:rPr lang="en-GB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Blattmann</a:t>
            </a:r>
            <a:r>
              <a:rPr lang="en-GB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 al. / Nuclear Instruments and Methods in Physics Research A 548 (2005) 17–22 21</a:t>
            </a:r>
          </a:p>
          <a:p>
            <a:r>
              <a:rPr lang="en-GB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Fig1 actually from </a:t>
            </a:r>
            <a:r>
              <a:rPr lang="en-GB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Laissue</a:t>
            </a:r>
            <a:r>
              <a:rPr lang="en-GB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2001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65565-F631-41A7-B20A-0F3854D2E26A}" type="slidenum">
              <a:rPr lang="en-GB" smtClean="0"/>
              <a:pPr/>
              <a:t>13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50825" y="1572173"/>
            <a:ext cx="8640000" cy="500448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0A415-CB34-46FD-A3C8-3BEBA3E2E95A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03D04-500F-4F33-8478-D89AA3257BEA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2.xml"/><Relationship Id="rId5" Type="http://schemas.openxmlformats.org/officeDocument/2006/relationships/chart" Target="../charts/chart7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chart" Target="../charts/char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cmcerlean\Documents\MRT EJMP paper\Cuvette linearit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332657"/>
            <a:ext cx="8004175" cy="2603500"/>
          </a:xfrm>
          <a:prstGeom prst="rect">
            <a:avLst/>
          </a:prstGeom>
          <a:noFill/>
        </p:spPr>
      </p:pic>
      <p:pic>
        <p:nvPicPr>
          <p:cNvPr id="1027" name="Picture 3" descr="C:\Users\cmcerlean\Documents\MRT EJMP paper\ESRF examples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5537" y="3140969"/>
            <a:ext cx="5772151" cy="2566987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395536" y="332656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a.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067944" y="116632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b.</a:t>
            </a:r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95913" y="1765978"/>
            <a:ext cx="8597275" cy="3383999"/>
            <a:chOff x="395913" y="1765977"/>
            <a:chExt cx="8597275" cy="3383999"/>
          </a:xfrm>
        </p:grpSpPr>
        <p:pic>
          <p:nvPicPr>
            <p:cNvPr id="4" name="Picture 3" descr="reconS5_av20_y400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5913" y="1765977"/>
              <a:ext cx="3383999" cy="3383999"/>
            </a:xfrm>
            <a:prstGeom prst="rect">
              <a:avLst/>
            </a:prstGeom>
          </p:spPr>
        </p:pic>
        <p:graphicFrame>
          <p:nvGraphicFramePr>
            <p:cNvPr id="5" name="Char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314209602"/>
                </p:ext>
              </p:extLst>
            </p:nvPr>
          </p:nvGraphicFramePr>
          <p:xfrm>
            <a:off x="3867062" y="1765977"/>
            <a:ext cx="5126126" cy="338399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conv_sim.png"/>
          <p:cNvPicPr>
            <a:picLocks noChangeAspect="1"/>
          </p:cNvPicPr>
          <p:nvPr/>
        </p:nvPicPr>
        <p:blipFill>
          <a:blip r:embed="rId2" cstate="print"/>
          <a:srcRect t="8001" b="47900"/>
          <a:stretch>
            <a:fillRect/>
          </a:stretch>
        </p:blipFill>
        <p:spPr>
          <a:xfrm>
            <a:off x="2379194" y="548680"/>
            <a:ext cx="4385611" cy="302433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8424" y="-315416"/>
            <a:ext cx="7056784" cy="20628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 smtClean="0"/>
              <a:t># -*- coding: utf-8 -*-</a:t>
            </a:r>
          </a:p>
          <a:p>
            <a:r>
              <a:rPr lang="en-GB" sz="600" dirty="0" smtClean="0"/>
              <a:t>"""</a:t>
            </a:r>
          </a:p>
          <a:p>
            <a:r>
              <a:rPr lang="en-GB" sz="600" dirty="0" smtClean="0"/>
              <a:t>Created on Mon Oct 06 16:59:41 2014</a:t>
            </a:r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>@author: </a:t>
            </a:r>
            <a:r>
              <a:rPr lang="en-GB" sz="600" dirty="0" err="1" smtClean="0"/>
              <a:t>cmcerlean</a:t>
            </a:r>
            <a:endParaRPr lang="en-GB" sz="600" dirty="0" smtClean="0"/>
          </a:p>
          <a:p>
            <a:r>
              <a:rPr lang="en-GB" sz="600" dirty="0" smtClean="0"/>
              <a:t>"""</a:t>
            </a:r>
          </a:p>
          <a:p>
            <a:endParaRPr lang="en-GB" sz="600" dirty="0" smtClean="0"/>
          </a:p>
          <a:p>
            <a:r>
              <a:rPr lang="en-GB" sz="600" dirty="0" smtClean="0"/>
              <a:t>import </a:t>
            </a:r>
            <a:r>
              <a:rPr lang="en-GB" sz="600" dirty="0" err="1" smtClean="0"/>
              <a:t>numpy</a:t>
            </a:r>
            <a:r>
              <a:rPr lang="en-GB" sz="600" dirty="0" smtClean="0"/>
              <a:t> as </a:t>
            </a:r>
            <a:r>
              <a:rPr lang="en-GB" sz="600" dirty="0" err="1" smtClean="0"/>
              <a:t>np</a:t>
            </a:r>
            <a:endParaRPr lang="en-GB" sz="600" dirty="0" smtClean="0"/>
          </a:p>
          <a:p>
            <a:r>
              <a:rPr lang="en-GB" sz="600" dirty="0" smtClean="0"/>
              <a:t>import </a:t>
            </a:r>
            <a:r>
              <a:rPr lang="en-GB" sz="600" dirty="0" err="1" smtClean="0"/>
              <a:t>matplotlib.pyplot</a:t>
            </a:r>
            <a:r>
              <a:rPr lang="en-GB" sz="600" dirty="0" smtClean="0"/>
              <a:t> as </a:t>
            </a:r>
            <a:r>
              <a:rPr lang="en-GB" sz="600" dirty="0" err="1" smtClean="0"/>
              <a:t>plt</a:t>
            </a:r>
            <a:endParaRPr lang="en-GB" sz="600" dirty="0" smtClean="0"/>
          </a:p>
          <a:p>
            <a:r>
              <a:rPr lang="en-GB" sz="600" dirty="0" smtClean="0"/>
              <a:t>#from </a:t>
            </a:r>
            <a:r>
              <a:rPr lang="en-GB" sz="600" dirty="0" err="1" smtClean="0"/>
              <a:t>scipy</a:t>
            </a:r>
            <a:r>
              <a:rPr lang="en-GB" sz="600" dirty="0" smtClean="0"/>
              <a:t> import misc</a:t>
            </a:r>
          </a:p>
          <a:p>
            <a:r>
              <a:rPr lang="en-GB" sz="600" dirty="0" smtClean="0"/>
              <a:t>#import </a:t>
            </a:r>
            <a:r>
              <a:rPr lang="en-GB" sz="600" dirty="0" err="1" smtClean="0"/>
              <a:t>scipy.ndimage</a:t>
            </a:r>
            <a:r>
              <a:rPr lang="en-GB" sz="600" dirty="0" smtClean="0"/>
              <a:t> as </a:t>
            </a:r>
            <a:r>
              <a:rPr lang="en-GB" sz="600" dirty="0" err="1" smtClean="0"/>
              <a:t>scip</a:t>
            </a:r>
            <a:endParaRPr lang="en-GB" sz="600" dirty="0" smtClean="0"/>
          </a:p>
          <a:p>
            <a:r>
              <a:rPr lang="en-GB" sz="600" dirty="0" smtClean="0"/>
              <a:t>import </a:t>
            </a:r>
            <a:r>
              <a:rPr lang="en-GB" sz="600" dirty="0" err="1" smtClean="0"/>
              <a:t>pylab</a:t>
            </a:r>
            <a:r>
              <a:rPr lang="en-GB" sz="600" dirty="0" smtClean="0"/>
              <a:t> </a:t>
            </a:r>
          </a:p>
          <a:p>
            <a:r>
              <a:rPr lang="en-GB" sz="600" dirty="0" smtClean="0"/>
              <a:t>from </a:t>
            </a:r>
            <a:r>
              <a:rPr lang="en-GB" sz="600" dirty="0" err="1" smtClean="0"/>
              <a:t>skimage.transform</a:t>
            </a:r>
            <a:r>
              <a:rPr lang="en-GB" sz="600" dirty="0" smtClean="0"/>
              <a:t> import </a:t>
            </a:r>
            <a:r>
              <a:rPr lang="en-GB" sz="600" dirty="0" err="1" smtClean="0"/>
              <a:t>iradon</a:t>
            </a:r>
            <a:endParaRPr lang="en-GB" sz="600" dirty="0" smtClean="0"/>
          </a:p>
          <a:p>
            <a:r>
              <a:rPr lang="en-GB" sz="600" dirty="0" smtClean="0"/>
              <a:t>from </a:t>
            </a:r>
            <a:r>
              <a:rPr lang="en-GB" sz="600" dirty="0" err="1" smtClean="0"/>
              <a:t>array_binning</a:t>
            </a:r>
            <a:r>
              <a:rPr lang="en-GB" sz="600" dirty="0" smtClean="0"/>
              <a:t> import </a:t>
            </a:r>
            <a:r>
              <a:rPr lang="en-GB" sz="600" dirty="0" err="1" smtClean="0"/>
              <a:t>congrid</a:t>
            </a:r>
            <a:r>
              <a:rPr lang="en-GB" sz="600" dirty="0" smtClean="0"/>
              <a:t> #</a:t>
            </a:r>
            <a:r>
              <a:rPr lang="en-GB" sz="600" dirty="0" err="1" smtClean="0"/>
              <a:t>rebin</a:t>
            </a:r>
            <a:endParaRPr lang="en-GB" sz="600" dirty="0" smtClean="0"/>
          </a:p>
          <a:p>
            <a:r>
              <a:rPr lang="en-GB" sz="600" dirty="0" smtClean="0"/>
              <a:t>from </a:t>
            </a:r>
            <a:r>
              <a:rPr lang="en-GB" sz="600" dirty="0" err="1" smtClean="0"/>
              <a:t>skimage</a:t>
            </a:r>
            <a:r>
              <a:rPr lang="en-GB" sz="600" dirty="0" smtClean="0"/>
              <a:t> import </a:t>
            </a:r>
            <a:r>
              <a:rPr lang="en-GB" sz="600" dirty="0" err="1" smtClean="0"/>
              <a:t>util</a:t>
            </a:r>
            <a:endParaRPr lang="en-GB" sz="600" dirty="0" smtClean="0"/>
          </a:p>
          <a:p>
            <a:r>
              <a:rPr lang="en-GB" sz="600" dirty="0" smtClean="0"/>
              <a:t>from </a:t>
            </a:r>
            <a:r>
              <a:rPr lang="en-GB" sz="600" dirty="0" err="1" smtClean="0"/>
              <a:t>skimage.transform._warps_cy</a:t>
            </a:r>
            <a:r>
              <a:rPr lang="en-GB" sz="600" dirty="0" smtClean="0"/>
              <a:t> import _</a:t>
            </a:r>
            <a:r>
              <a:rPr lang="en-GB" sz="600" dirty="0" err="1" smtClean="0"/>
              <a:t>warp_fast</a:t>
            </a:r>
            <a:endParaRPr lang="en-GB" sz="600" dirty="0" smtClean="0"/>
          </a:p>
          <a:p>
            <a:r>
              <a:rPr lang="en-GB" sz="600" dirty="0" smtClean="0"/>
              <a:t>#from </a:t>
            </a:r>
            <a:r>
              <a:rPr lang="en-GB" sz="600" dirty="0" err="1" smtClean="0"/>
              <a:t>scipy</a:t>
            </a:r>
            <a:r>
              <a:rPr lang="en-GB" sz="600" dirty="0" smtClean="0"/>
              <a:t> import stats</a:t>
            </a:r>
          </a:p>
          <a:p>
            <a:r>
              <a:rPr lang="en-GB" sz="600" dirty="0" smtClean="0"/>
              <a:t>#import Image</a:t>
            </a:r>
          </a:p>
          <a:p>
            <a:r>
              <a:rPr lang="en-GB" sz="600" dirty="0" smtClean="0"/>
              <a:t>import cv2 # </a:t>
            </a:r>
            <a:r>
              <a:rPr lang="en-GB" sz="600" dirty="0" err="1" smtClean="0"/>
              <a:t>OpenCV</a:t>
            </a:r>
            <a:r>
              <a:rPr lang="en-GB" sz="600" dirty="0" smtClean="0"/>
              <a:t> is used</a:t>
            </a:r>
          </a:p>
          <a:p>
            <a:endParaRPr lang="en-GB" sz="600" dirty="0" smtClean="0"/>
          </a:p>
          <a:p>
            <a:r>
              <a:rPr lang="en-GB" sz="600" dirty="0" smtClean="0"/>
              <a:t>def </a:t>
            </a:r>
            <a:r>
              <a:rPr lang="en-GB" sz="600" dirty="0" err="1" smtClean="0"/>
              <a:t>RL_deconvolution</a:t>
            </a:r>
            <a:r>
              <a:rPr lang="en-GB" sz="600" dirty="0" smtClean="0"/>
              <a:t>(observed, </a:t>
            </a:r>
            <a:r>
              <a:rPr lang="en-GB" sz="600" dirty="0" err="1" smtClean="0"/>
              <a:t>psf</a:t>
            </a:r>
            <a:r>
              <a:rPr lang="en-GB" sz="600" dirty="0" smtClean="0"/>
              <a:t>, iterations):</a:t>
            </a:r>
          </a:p>
          <a:p>
            <a:r>
              <a:rPr lang="en-GB" sz="600" dirty="0" smtClean="0"/>
              <a:t># initial estimate is arbitrary - uniform 50% grey works fine</a:t>
            </a:r>
          </a:p>
          <a:p>
            <a:r>
              <a:rPr lang="en-GB" sz="600" dirty="0" err="1" smtClean="0"/>
              <a:t>latent_est</a:t>
            </a:r>
            <a:r>
              <a:rPr lang="en-GB" sz="600" dirty="0" smtClean="0"/>
              <a:t> = 0.5*</a:t>
            </a:r>
            <a:r>
              <a:rPr lang="en-GB" sz="600" dirty="0" err="1" smtClean="0"/>
              <a:t>np.ones</a:t>
            </a:r>
            <a:r>
              <a:rPr lang="en-GB" sz="600" dirty="0" smtClean="0"/>
              <a:t>(</a:t>
            </a:r>
            <a:r>
              <a:rPr lang="en-GB" sz="600" dirty="0" err="1" smtClean="0"/>
              <a:t>observed.shape</a:t>
            </a:r>
            <a:r>
              <a:rPr lang="en-GB" sz="600" dirty="0" smtClean="0"/>
              <a:t>)</a:t>
            </a:r>
          </a:p>
          <a:p>
            <a:r>
              <a:rPr lang="en-GB" sz="600" dirty="0" smtClean="0"/>
              <a:t># create an inverse </a:t>
            </a:r>
            <a:r>
              <a:rPr lang="en-GB" sz="600" dirty="0" err="1" smtClean="0"/>
              <a:t>psf</a:t>
            </a:r>
            <a:endParaRPr lang="en-GB" sz="600" dirty="0" smtClean="0"/>
          </a:p>
          <a:p>
            <a:r>
              <a:rPr lang="en-GB" sz="600" dirty="0" err="1" smtClean="0"/>
              <a:t>psf_hat</a:t>
            </a:r>
            <a:r>
              <a:rPr lang="en-GB" sz="600" dirty="0" smtClean="0"/>
              <a:t> = </a:t>
            </a:r>
            <a:r>
              <a:rPr lang="en-GB" sz="600" dirty="0" err="1" smtClean="0"/>
              <a:t>psf</a:t>
            </a:r>
            <a:r>
              <a:rPr lang="en-GB" sz="600" dirty="0" smtClean="0"/>
              <a:t>[::-1,::-1]</a:t>
            </a:r>
          </a:p>
          <a:p>
            <a:r>
              <a:rPr lang="en-GB" sz="600" dirty="0" smtClean="0"/>
              <a:t># iterate towards ML estimate for the latent image</a:t>
            </a:r>
          </a:p>
          <a:p>
            <a:r>
              <a:rPr lang="en-GB" sz="600" dirty="0" smtClean="0"/>
              <a:t>for </a:t>
            </a:r>
            <a:r>
              <a:rPr lang="en-GB" sz="600" dirty="0" err="1" smtClean="0"/>
              <a:t>i</a:t>
            </a:r>
            <a:r>
              <a:rPr lang="en-GB" sz="600" dirty="0" smtClean="0"/>
              <a:t> in </a:t>
            </a:r>
            <a:r>
              <a:rPr lang="en-GB" sz="600" dirty="0" err="1" smtClean="0"/>
              <a:t>np.arange</a:t>
            </a:r>
            <a:r>
              <a:rPr lang="en-GB" sz="600" dirty="0" smtClean="0"/>
              <a:t>(iterations):</a:t>
            </a:r>
          </a:p>
          <a:p>
            <a:r>
              <a:rPr lang="en-GB" sz="600" dirty="0" err="1" smtClean="0"/>
              <a:t>est_conv</a:t>
            </a:r>
            <a:r>
              <a:rPr lang="en-GB" sz="600" dirty="0" smtClean="0"/>
              <a:t> = cv2.filter2D(latent_est,-1,psf)</a:t>
            </a:r>
          </a:p>
          <a:p>
            <a:r>
              <a:rPr lang="en-GB" sz="600" dirty="0" err="1" smtClean="0"/>
              <a:t>relative_blur</a:t>
            </a:r>
            <a:r>
              <a:rPr lang="en-GB" sz="600" dirty="0" smtClean="0"/>
              <a:t> = observed/</a:t>
            </a:r>
            <a:r>
              <a:rPr lang="en-GB" sz="600" dirty="0" err="1" smtClean="0"/>
              <a:t>est_conv</a:t>
            </a:r>
            <a:r>
              <a:rPr lang="en-GB" sz="600" dirty="0" smtClean="0"/>
              <a:t>;</a:t>
            </a:r>
          </a:p>
          <a:p>
            <a:r>
              <a:rPr lang="en-GB" sz="600" dirty="0" err="1" smtClean="0"/>
              <a:t>error_est</a:t>
            </a:r>
            <a:r>
              <a:rPr lang="en-GB" sz="600" dirty="0" smtClean="0"/>
              <a:t> = cv2.filter2D(relative_blur,-1,psf_hat)</a:t>
            </a:r>
          </a:p>
          <a:p>
            <a:r>
              <a:rPr lang="en-GB" sz="600" dirty="0" err="1" smtClean="0"/>
              <a:t>latent_est</a:t>
            </a:r>
            <a:r>
              <a:rPr lang="en-GB" sz="600" dirty="0" smtClean="0"/>
              <a:t> = </a:t>
            </a:r>
            <a:r>
              <a:rPr lang="en-GB" sz="600" dirty="0" err="1" smtClean="0"/>
              <a:t>latent_est</a:t>
            </a:r>
            <a:r>
              <a:rPr lang="en-GB" sz="600" dirty="0" smtClean="0"/>
              <a:t> * </a:t>
            </a:r>
            <a:r>
              <a:rPr lang="en-GB" sz="600" dirty="0" err="1" smtClean="0"/>
              <a:t>error_est</a:t>
            </a:r>
            <a:endParaRPr lang="en-GB" sz="600" dirty="0" smtClean="0"/>
          </a:p>
          <a:p>
            <a:r>
              <a:rPr lang="en-GB" sz="600" dirty="0" smtClean="0"/>
              <a:t>return </a:t>
            </a:r>
            <a:r>
              <a:rPr lang="en-GB" sz="600" dirty="0" err="1" smtClean="0"/>
              <a:t>latent_est</a:t>
            </a:r>
            <a:endParaRPr lang="en-GB" sz="600" dirty="0" smtClean="0"/>
          </a:p>
          <a:p>
            <a:endParaRPr lang="en-GB" sz="600" dirty="0" smtClean="0"/>
          </a:p>
          <a:p>
            <a:r>
              <a:rPr lang="en-GB" sz="600" dirty="0" smtClean="0"/>
              <a:t>def </a:t>
            </a:r>
            <a:r>
              <a:rPr lang="en-GB" sz="600" dirty="0" err="1" smtClean="0"/>
              <a:t>sector_mask</a:t>
            </a:r>
            <a:r>
              <a:rPr lang="en-GB" sz="600" dirty="0" smtClean="0"/>
              <a:t>(</a:t>
            </a:r>
            <a:r>
              <a:rPr lang="en-GB" sz="600" dirty="0" err="1" smtClean="0"/>
              <a:t>shape,centre,radius</a:t>
            </a:r>
            <a:r>
              <a:rPr lang="en-GB" sz="600" dirty="0" smtClean="0"/>
              <a:t>):</a:t>
            </a:r>
          </a:p>
          <a:p>
            <a:r>
              <a:rPr lang="en-GB" sz="600" dirty="0" smtClean="0"/>
              <a:t>"""</a:t>
            </a:r>
          </a:p>
          <a:p>
            <a:r>
              <a:rPr lang="en-GB" sz="600" dirty="0" smtClean="0"/>
              <a:t>Return a </a:t>
            </a:r>
            <a:r>
              <a:rPr lang="en-GB" sz="600" dirty="0" err="1" smtClean="0"/>
              <a:t>boolean</a:t>
            </a:r>
            <a:r>
              <a:rPr lang="en-GB" sz="600" dirty="0" smtClean="0"/>
              <a:t> mask for a circular sector. The start/stop angles in </a:t>
            </a:r>
          </a:p>
          <a:p>
            <a:r>
              <a:rPr lang="en-GB" sz="600" dirty="0" smtClean="0"/>
              <a:t>`</a:t>
            </a:r>
            <a:r>
              <a:rPr lang="en-GB" sz="600" dirty="0" err="1" smtClean="0"/>
              <a:t>angle_range</a:t>
            </a:r>
            <a:r>
              <a:rPr lang="en-GB" sz="600" dirty="0" smtClean="0"/>
              <a:t>` should be given in clockwise order.</a:t>
            </a:r>
          </a:p>
          <a:p>
            <a:r>
              <a:rPr lang="en-GB" sz="600" dirty="0" smtClean="0"/>
              <a:t>"""</a:t>
            </a:r>
          </a:p>
          <a:p>
            <a:r>
              <a:rPr lang="en-GB" sz="600" dirty="0" err="1" smtClean="0"/>
              <a:t>x,y</a:t>
            </a:r>
            <a:r>
              <a:rPr lang="en-GB" sz="600" dirty="0" smtClean="0"/>
              <a:t> = </a:t>
            </a:r>
            <a:r>
              <a:rPr lang="en-GB" sz="600" dirty="0" err="1" smtClean="0"/>
              <a:t>np.ogrid</a:t>
            </a:r>
            <a:r>
              <a:rPr lang="en-GB" sz="600" dirty="0" smtClean="0"/>
              <a:t>[:shape[0],:shape[1]]</a:t>
            </a:r>
          </a:p>
          <a:p>
            <a:r>
              <a:rPr lang="en-GB" sz="600" dirty="0" err="1" smtClean="0"/>
              <a:t>cx,cy</a:t>
            </a:r>
            <a:r>
              <a:rPr lang="en-GB" sz="600" dirty="0" smtClean="0"/>
              <a:t> = centre</a:t>
            </a:r>
          </a:p>
          <a:p>
            <a:r>
              <a:rPr lang="en-GB" sz="600" dirty="0" smtClean="0"/>
              <a:t># convert </a:t>
            </a:r>
            <a:r>
              <a:rPr lang="en-GB" sz="600" dirty="0" err="1" smtClean="0"/>
              <a:t>cartesian</a:t>
            </a:r>
            <a:r>
              <a:rPr lang="en-GB" sz="600" dirty="0" smtClean="0"/>
              <a:t> --&gt; polar coordinates</a:t>
            </a:r>
          </a:p>
          <a:p>
            <a:r>
              <a:rPr lang="en-GB" sz="600" dirty="0" smtClean="0"/>
              <a:t>r2 = (x-</a:t>
            </a:r>
            <a:r>
              <a:rPr lang="en-GB" sz="600" dirty="0" err="1" smtClean="0"/>
              <a:t>cx</a:t>
            </a:r>
            <a:r>
              <a:rPr lang="en-GB" sz="600" dirty="0" smtClean="0"/>
              <a:t>)*(x-</a:t>
            </a:r>
            <a:r>
              <a:rPr lang="en-GB" sz="600" dirty="0" err="1" smtClean="0"/>
              <a:t>cx</a:t>
            </a:r>
            <a:r>
              <a:rPr lang="en-GB" sz="600" dirty="0" smtClean="0"/>
              <a:t>) + (y-cy)*(y-cy)</a:t>
            </a:r>
          </a:p>
          <a:p>
            <a:r>
              <a:rPr lang="en-GB" sz="600" dirty="0" smtClean="0"/>
              <a:t># circular mask</a:t>
            </a:r>
          </a:p>
          <a:p>
            <a:r>
              <a:rPr lang="en-GB" sz="600" dirty="0" err="1" smtClean="0"/>
              <a:t>circmask</a:t>
            </a:r>
            <a:r>
              <a:rPr lang="en-GB" sz="600" dirty="0" smtClean="0"/>
              <a:t> = r2 &lt;= radius*radius</a:t>
            </a:r>
          </a:p>
          <a:p>
            <a:r>
              <a:rPr lang="en-GB" sz="600" dirty="0" smtClean="0"/>
              <a:t>return </a:t>
            </a:r>
            <a:r>
              <a:rPr lang="en-GB" sz="600" dirty="0" err="1" smtClean="0"/>
              <a:t>circmask</a:t>
            </a: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>def </a:t>
            </a:r>
            <a:r>
              <a:rPr lang="en-GB" sz="600" dirty="0" err="1" smtClean="0"/>
              <a:t>optical_blur</a:t>
            </a:r>
            <a:r>
              <a:rPr lang="en-GB" sz="600" dirty="0" smtClean="0"/>
              <a:t>(image, </a:t>
            </a:r>
            <a:r>
              <a:rPr lang="en-GB" sz="600" dirty="0" err="1" smtClean="0"/>
              <a:t>Lens_PSF</a:t>
            </a:r>
            <a:r>
              <a:rPr lang="en-GB" sz="600" dirty="0" smtClean="0"/>
              <a:t>):</a:t>
            </a:r>
          </a:p>
          <a:p>
            <a:r>
              <a:rPr lang="en-GB" sz="600" dirty="0" err="1" smtClean="0"/>
              <a:t>imagesize</a:t>
            </a:r>
            <a:r>
              <a:rPr lang="en-GB" sz="600" dirty="0" smtClean="0"/>
              <a:t> = </a:t>
            </a:r>
            <a:r>
              <a:rPr lang="en-GB" sz="600" dirty="0" err="1" smtClean="0"/>
              <a:t>image.shape</a:t>
            </a:r>
            <a:r>
              <a:rPr lang="en-GB" sz="600" dirty="0" smtClean="0"/>
              <a:t>[0]</a:t>
            </a:r>
          </a:p>
          <a:p>
            <a:r>
              <a:rPr lang="en-GB" sz="600" dirty="0" err="1" smtClean="0"/>
              <a:t>PSFsize</a:t>
            </a:r>
            <a:r>
              <a:rPr lang="en-GB" sz="600" dirty="0" smtClean="0"/>
              <a:t> = </a:t>
            </a:r>
            <a:r>
              <a:rPr lang="en-GB" sz="600" dirty="0" err="1" smtClean="0"/>
              <a:t>Lens_PSF.shape</a:t>
            </a:r>
            <a:r>
              <a:rPr lang="en-GB" sz="600" dirty="0" smtClean="0"/>
              <a:t>[0]</a:t>
            </a:r>
          </a:p>
          <a:p>
            <a:r>
              <a:rPr lang="en-GB" sz="600" dirty="0" smtClean="0"/>
              <a:t>PSF = </a:t>
            </a:r>
            <a:r>
              <a:rPr lang="en-GB" sz="600" dirty="0" err="1" smtClean="0"/>
              <a:t>Lens_PSF</a:t>
            </a:r>
            <a:endParaRPr lang="en-GB" sz="600" dirty="0" smtClean="0"/>
          </a:p>
          <a:p>
            <a:r>
              <a:rPr lang="en-GB" sz="600" dirty="0" smtClean="0"/>
              <a:t>#</a:t>
            </a:r>
            <a:r>
              <a:rPr lang="en-GB" sz="600" dirty="0" err="1" smtClean="0"/>
              <a:t>congrid</a:t>
            </a:r>
            <a:r>
              <a:rPr lang="en-GB" sz="600" dirty="0" smtClean="0"/>
              <a:t>(</a:t>
            </a:r>
            <a:r>
              <a:rPr lang="en-GB" sz="600" dirty="0" err="1" smtClean="0"/>
              <a:t>Lens_PSF</a:t>
            </a:r>
            <a:r>
              <a:rPr lang="en-GB" sz="600" dirty="0" smtClean="0"/>
              <a:t>, (</a:t>
            </a:r>
            <a:r>
              <a:rPr lang="en-GB" sz="600" dirty="0" err="1" smtClean="0"/>
              <a:t>imagesize,imagesize</a:t>
            </a:r>
            <a:r>
              <a:rPr lang="en-GB" sz="600" dirty="0" smtClean="0"/>
              <a:t>), method='linear', </a:t>
            </a:r>
          </a:p>
          <a:p>
            <a:r>
              <a:rPr lang="en-GB" sz="600" dirty="0" smtClean="0"/>
              <a:t># centre=False, </a:t>
            </a:r>
            <a:r>
              <a:rPr lang="en-GB" sz="600" dirty="0" err="1" smtClean="0"/>
              <a:t>minusone</a:t>
            </a:r>
            <a:r>
              <a:rPr lang="en-GB" sz="600" dirty="0" smtClean="0"/>
              <a:t>=False)</a:t>
            </a:r>
          </a:p>
          <a:p>
            <a:r>
              <a:rPr lang="en-GB" sz="600" dirty="0" smtClean="0"/>
              <a:t># resize image to next power of two (but no less than 64) for</a:t>
            </a:r>
          </a:p>
          <a:p>
            <a:r>
              <a:rPr lang="en-GB" sz="600" dirty="0" smtClean="0"/>
              <a:t># Fourier analysis; speeds up Fourier and lessens artifacts</a:t>
            </a:r>
          </a:p>
          <a:p>
            <a:r>
              <a:rPr lang="en-GB" sz="600" dirty="0" err="1" smtClean="0"/>
              <a:t>object_size_padded</a:t>
            </a:r>
            <a:r>
              <a:rPr lang="en-GB" sz="600" dirty="0" smtClean="0"/>
              <a:t> = max(64, </a:t>
            </a:r>
            <a:r>
              <a:rPr lang="en-GB" sz="600" dirty="0" err="1" smtClean="0"/>
              <a:t>int</a:t>
            </a:r>
            <a:r>
              <a:rPr lang="en-GB" sz="600" dirty="0" smtClean="0"/>
              <a:t>(2**</a:t>
            </a:r>
            <a:r>
              <a:rPr lang="en-GB" sz="600" dirty="0" err="1" smtClean="0"/>
              <a:t>np.ceil</a:t>
            </a:r>
            <a:r>
              <a:rPr lang="en-GB" sz="600" dirty="0" smtClean="0"/>
              <a:t>(np.log2(2 * </a:t>
            </a:r>
            <a:r>
              <a:rPr lang="en-GB" sz="600" dirty="0" err="1" smtClean="0"/>
              <a:t>imagesize</a:t>
            </a:r>
            <a:r>
              <a:rPr lang="en-GB" sz="600" dirty="0" smtClean="0"/>
              <a:t>))))</a:t>
            </a:r>
          </a:p>
          <a:p>
            <a:r>
              <a:rPr lang="en-GB" sz="600" dirty="0" err="1" smtClean="0"/>
              <a:t>pad_width</a:t>
            </a:r>
            <a:r>
              <a:rPr lang="en-GB" sz="600" dirty="0" smtClean="0"/>
              <a:t> = ((0, </a:t>
            </a:r>
            <a:r>
              <a:rPr lang="en-GB" sz="600" dirty="0" err="1" smtClean="0"/>
              <a:t>object_size_padded</a:t>
            </a:r>
            <a:r>
              <a:rPr lang="en-GB" sz="600" dirty="0" smtClean="0"/>
              <a:t> - </a:t>
            </a:r>
            <a:r>
              <a:rPr lang="en-GB" sz="600" dirty="0" err="1" smtClean="0"/>
              <a:t>imagesize</a:t>
            </a:r>
            <a:r>
              <a:rPr lang="en-GB" sz="600" dirty="0" smtClean="0"/>
              <a:t>), </a:t>
            </a:r>
          </a:p>
          <a:p>
            <a:r>
              <a:rPr lang="en-GB" sz="600" dirty="0" smtClean="0"/>
              <a:t>(0, </a:t>
            </a:r>
            <a:r>
              <a:rPr lang="en-GB" sz="600" dirty="0" err="1" smtClean="0"/>
              <a:t>object_size_padded</a:t>
            </a:r>
            <a:r>
              <a:rPr lang="en-GB" sz="600" dirty="0" smtClean="0"/>
              <a:t> - </a:t>
            </a:r>
            <a:r>
              <a:rPr lang="en-GB" sz="600" dirty="0" err="1" smtClean="0"/>
              <a:t>imagesize</a:t>
            </a:r>
            <a:r>
              <a:rPr lang="en-GB" sz="600" dirty="0" smtClean="0"/>
              <a:t>))</a:t>
            </a:r>
          </a:p>
          <a:p>
            <a:r>
              <a:rPr lang="en-GB" sz="600" dirty="0" err="1" smtClean="0"/>
              <a:t>PSFpad_width</a:t>
            </a:r>
            <a:r>
              <a:rPr lang="en-GB" sz="600" dirty="0" smtClean="0"/>
              <a:t> = ((0, </a:t>
            </a:r>
            <a:r>
              <a:rPr lang="en-GB" sz="600" dirty="0" err="1" smtClean="0"/>
              <a:t>object_size_padded</a:t>
            </a:r>
            <a:r>
              <a:rPr lang="en-GB" sz="600" dirty="0" smtClean="0"/>
              <a:t> - </a:t>
            </a:r>
            <a:r>
              <a:rPr lang="en-GB" sz="600" dirty="0" err="1" smtClean="0"/>
              <a:t>PSFsize</a:t>
            </a:r>
            <a:r>
              <a:rPr lang="en-GB" sz="600" dirty="0" smtClean="0"/>
              <a:t>), </a:t>
            </a:r>
          </a:p>
          <a:p>
            <a:r>
              <a:rPr lang="en-GB" sz="600" dirty="0" smtClean="0"/>
              <a:t>(0, </a:t>
            </a:r>
            <a:r>
              <a:rPr lang="en-GB" sz="600" dirty="0" err="1" smtClean="0"/>
              <a:t>object_size_padded</a:t>
            </a:r>
            <a:r>
              <a:rPr lang="en-GB" sz="600" dirty="0" smtClean="0"/>
              <a:t> - </a:t>
            </a:r>
            <a:r>
              <a:rPr lang="en-GB" sz="600" dirty="0" err="1" smtClean="0"/>
              <a:t>PSFsize</a:t>
            </a:r>
            <a:r>
              <a:rPr lang="en-GB" sz="600" dirty="0" smtClean="0"/>
              <a:t>))</a:t>
            </a:r>
          </a:p>
          <a:p>
            <a:r>
              <a:rPr lang="en-GB" sz="600" dirty="0" err="1" smtClean="0"/>
              <a:t>imagepadded</a:t>
            </a:r>
            <a:r>
              <a:rPr lang="en-GB" sz="600" dirty="0" smtClean="0"/>
              <a:t> = util.pad(image, </a:t>
            </a:r>
            <a:r>
              <a:rPr lang="en-GB" sz="600" dirty="0" err="1" smtClean="0"/>
              <a:t>pad_width</a:t>
            </a:r>
            <a:r>
              <a:rPr lang="en-GB" sz="600" dirty="0" smtClean="0"/>
              <a:t>, mode='</a:t>
            </a:r>
            <a:r>
              <a:rPr lang="en-GB" sz="600" dirty="0" err="1" smtClean="0"/>
              <a:t>constant',constant_values</a:t>
            </a:r>
            <a:r>
              <a:rPr lang="en-GB" sz="600" dirty="0" smtClean="0"/>
              <a:t>=0) </a:t>
            </a:r>
          </a:p>
          <a:p>
            <a:r>
              <a:rPr lang="en-GB" sz="600" dirty="0" err="1" smtClean="0"/>
              <a:t>PSFpadded</a:t>
            </a:r>
            <a:r>
              <a:rPr lang="en-GB" sz="600" dirty="0" smtClean="0"/>
              <a:t> = util.pad(</a:t>
            </a:r>
            <a:r>
              <a:rPr lang="en-GB" sz="600" dirty="0" err="1" smtClean="0"/>
              <a:t>PSF,PSFpad_width</a:t>
            </a:r>
            <a:r>
              <a:rPr lang="en-GB" sz="600" dirty="0" smtClean="0"/>
              <a:t>, mode='</a:t>
            </a:r>
            <a:r>
              <a:rPr lang="en-GB" sz="600" dirty="0" err="1" smtClean="0"/>
              <a:t>constant',constant_values</a:t>
            </a:r>
            <a:r>
              <a:rPr lang="en-GB" sz="600" dirty="0" smtClean="0"/>
              <a:t>=0)</a:t>
            </a:r>
          </a:p>
          <a:p>
            <a:r>
              <a:rPr lang="en-GB" sz="600" dirty="0" err="1" smtClean="0"/>
              <a:t>blurredpadded</a:t>
            </a:r>
            <a:r>
              <a:rPr lang="en-GB" sz="600" dirty="0" smtClean="0"/>
              <a:t> = </a:t>
            </a:r>
            <a:r>
              <a:rPr lang="en-GB" sz="600" dirty="0" err="1" smtClean="0"/>
              <a:t>np.real</a:t>
            </a:r>
            <a:r>
              <a:rPr lang="en-GB" sz="600" dirty="0" smtClean="0"/>
              <a:t>(</a:t>
            </a:r>
            <a:r>
              <a:rPr lang="en-GB" sz="600" dirty="0" err="1" smtClean="0"/>
              <a:t>np.fft.ifft</a:t>
            </a:r>
            <a:r>
              <a:rPr lang="en-GB" sz="600" dirty="0" smtClean="0"/>
              <a:t>((</a:t>
            </a:r>
            <a:r>
              <a:rPr lang="en-GB" sz="600" dirty="0" err="1" smtClean="0"/>
              <a:t>np.fft.fft</a:t>
            </a:r>
            <a:r>
              <a:rPr lang="en-GB" sz="600" dirty="0" smtClean="0"/>
              <a:t>(</a:t>
            </a:r>
            <a:r>
              <a:rPr lang="en-GB" sz="600" dirty="0" err="1" smtClean="0"/>
              <a:t>PSFpadded</a:t>
            </a:r>
            <a:r>
              <a:rPr lang="en-GB" sz="600" dirty="0" smtClean="0"/>
              <a:t>))*</a:t>
            </a:r>
          </a:p>
          <a:p>
            <a:r>
              <a:rPr lang="en-GB" sz="600" dirty="0" smtClean="0"/>
              <a:t>(</a:t>
            </a:r>
            <a:r>
              <a:rPr lang="en-GB" sz="600" dirty="0" err="1" smtClean="0"/>
              <a:t>np.fft.fft</a:t>
            </a:r>
            <a:r>
              <a:rPr lang="en-GB" sz="600" dirty="0" smtClean="0"/>
              <a:t>(</a:t>
            </a:r>
            <a:r>
              <a:rPr lang="en-GB" sz="600" dirty="0" err="1" smtClean="0"/>
              <a:t>imagepadded</a:t>
            </a:r>
            <a:r>
              <a:rPr lang="en-GB" sz="600" dirty="0" smtClean="0"/>
              <a:t>))))</a:t>
            </a:r>
          </a:p>
          <a:p>
            <a:r>
              <a:rPr lang="en-GB" sz="600" dirty="0" smtClean="0"/>
              <a:t>blurred = </a:t>
            </a:r>
            <a:r>
              <a:rPr lang="en-GB" sz="600" dirty="0" err="1" smtClean="0"/>
              <a:t>blurredpadded</a:t>
            </a:r>
            <a:r>
              <a:rPr lang="en-GB" sz="600" dirty="0" smtClean="0"/>
              <a:t>[:</a:t>
            </a:r>
            <a:r>
              <a:rPr lang="en-GB" sz="600" dirty="0" err="1" smtClean="0"/>
              <a:t>imagesize</a:t>
            </a:r>
            <a:r>
              <a:rPr lang="en-GB" sz="600" dirty="0" smtClean="0"/>
              <a:t>, :</a:t>
            </a:r>
            <a:r>
              <a:rPr lang="en-GB" sz="600" dirty="0" err="1" smtClean="0"/>
              <a:t>imagesize</a:t>
            </a:r>
            <a:r>
              <a:rPr lang="en-GB" sz="600" dirty="0" smtClean="0"/>
              <a:t>]</a:t>
            </a:r>
          </a:p>
          <a:p>
            <a:r>
              <a:rPr lang="en-GB" sz="600" dirty="0" smtClean="0"/>
              <a:t>return blurred</a:t>
            </a:r>
          </a:p>
          <a:p>
            <a:endParaRPr lang="en-GB" sz="600" dirty="0" smtClean="0"/>
          </a:p>
          <a:p>
            <a:r>
              <a:rPr lang="en-GB" sz="600" dirty="0" smtClean="0"/>
              <a:t>def </a:t>
            </a:r>
            <a:r>
              <a:rPr lang="en-GB" sz="600" dirty="0" err="1" smtClean="0"/>
              <a:t>sino_maker</a:t>
            </a:r>
            <a:r>
              <a:rPr lang="en-GB" sz="600" dirty="0" smtClean="0"/>
              <a:t>(image, </a:t>
            </a:r>
            <a:r>
              <a:rPr lang="en-GB" sz="600" dirty="0" err="1" smtClean="0"/>
              <a:t>nProj</a:t>
            </a:r>
            <a:r>
              <a:rPr lang="en-GB" sz="600" dirty="0" smtClean="0"/>
              <a:t>):</a:t>
            </a:r>
          </a:p>
          <a:p>
            <a:r>
              <a:rPr lang="en-GB" sz="600" dirty="0" smtClean="0"/>
              <a:t>theta = 180*</a:t>
            </a:r>
            <a:r>
              <a:rPr lang="en-GB" sz="600" dirty="0" err="1" smtClean="0"/>
              <a:t>np.arange</a:t>
            </a:r>
            <a:r>
              <a:rPr lang="en-GB" sz="600" dirty="0" smtClean="0"/>
              <a:t>(</a:t>
            </a:r>
            <a:r>
              <a:rPr lang="en-GB" sz="600" dirty="0" err="1" smtClean="0"/>
              <a:t>nProj</a:t>
            </a:r>
            <a:r>
              <a:rPr lang="en-GB" sz="600" dirty="0" smtClean="0"/>
              <a:t>)/</a:t>
            </a:r>
            <a:r>
              <a:rPr lang="en-GB" sz="600" dirty="0" err="1" smtClean="0"/>
              <a:t>np.float</a:t>
            </a:r>
            <a:r>
              <a:rPr lang="en-GB" sz="600" dirty="0" smtClean="0"/>
              <a:t>(</a:t>
            </a:r>
            <a:r>
              <a:rPr lang="en-GB" sz="600" dirty="0" err="1" smtClean="0"/>
              <a:t>nProj</a:t>
            </a:r>
            <a:r>
              <a:rPr lang="en-GB" sz="600" dirty="0" smtClean="0"/>
              <a:t>)</a:t>
            </a:r>
          </a:p>
          <a:p>
            <a:r>
              <a:rPr lang="en-GB" sz="600" dirty="0" smtClean="0"/>
              <a:t>diagonal = </a:t>
            </a:r>
            <a:r>
              <a:rPr lang="en-GB" sz="600" dirty="0" err="1" smtClean="0"/>
              <a:t>np.sqrt</a:t>
            </a:r>
            <a:r>
              <a:rPr lang="en-GB" sz="600" dirty="0" smtClean="0"/>
              <a:t>(2)*max(</a:t>
            </a:r>
            <a:r>
              <a:rPr lang="en-GB" sz="600" dirty="0" err="1" smtClean="0"/>
              <a:t>image.shape</a:t>
            </a:r>
            <a:r>
              <a:rPr lang="en-GB" sz="600" dirty="0" smtClean="0"/>
              <a:t>)</a:t>
            </a:r>
          </a:p>
          <a:p>
            <a:r>
              <a:rPr lang="en-GB" sz="600" dirty="0" smtClean="0"/>
              <a:t>pad = [</a:t>
            </a:r>
            <a:r>
              <a:rPr lang="en-GB" sz="600" dirty="0" err="1" smtClean="0"/>
              <a:t>int</a:t>
            </a:r>
            <a:r>
              <a:rPr lang="en-GB" sz="600" dirty="0" smtClean="0"/>
              <a:t>(</a:t>
            </a:r>
            <a:r>
              <a:rPr lang="en-GB" sz="600" dirty="0" err="1" smtClean="0"/>
              <a:t>np.ceil</a:t>
            </a:r>
            <a:r>
              <a:rPr lang="en-GB" sz="600" dirty="0" smtClean="0"/>
              <a:t>(diagonal - s)) for s in </a:t>
            </a:r>
            <a:r>
              <a:rPr lang="en-GB" sz="600" dirty="0" err="1" smtClean="0"/>
              <a:t>image.shape</a:t>
            </a:r>
            <a:r>
              <a:rPr lang="en-GB" sz="600" dirty="0" smtClean="0"/>
              <a:t>]</a:t>
            </a:r>
          </a:p>
          <a:p>
            <a:r>
              <a:rPr lang="en-GB" sz="600" dirty="0" err="1" smtClean="0"/>
              <a:t>new_centre</a:t>
            </a:r>
            <a:r>
              <a:rPr lang="en-GB" sz="600" dirty="0" smtClean="0"/>
              <a:t> = [(</a:t>
            </a:r>
            <a:r>
              <a:rPr lang="en-GB" sz="600" dirty="0" err="1" smtClean="0"/>
              <a:t>s+p</a:t>
            </a:r>
            <a:r>
              <a:rPr lang="en-GB" sz="600" dirty="0" smtClean="0"/>
              <a:t>)//2 for </a:t>
            </a:r>
            <a:r>
              <a:rPr lang="en-GB" sz="600" dirty="0" err="1" smtClean="0"/>
              <a:t>s,p</a:t>
            </a:r>
            <a:r>
              <a:rPr lang="en-GB" sz="600" dirty="0" smtClean="0"/>
              <a:t> in zip(</a:t>
            </a:r>
            <a:r>
              <a:rPr lang="en-GB" sz="600" dirty="0" err="1" smtClean="0"/>
              <a:t>image.shape</a:t>
            </a:r>
            <a:r>
              <a:rPr lang="en-GB" sz="600" dirty="0" smtClean="0"/>
              <a:t>, pad)]</a:t>
            </a:r>
          </a:p>
          <a:p>
            <a:r>
              <a:rPr lang="en-GB" sz="600" dirty="0" err="1" smtClean="0"/>
              <a:t>old_centre</a:t>
            </a:r>
            <a:r>
              <a:rPr lang="en-GB" sz="600" dirty="0" smtClean="0"/>
              <a:t> = [s//2 for s in </a:t>
            </a:r>
            <a:r>
              <a:rPr lang="en-GB" sz="600" dirty="0" err="1" smtClean="0"/>
              <a:t>image.shape</a:t>
            </a:r>
            <a:r>
              <a:rPr lang="en-GB" sz="600" dirty="0" smtClean="0"/>
              <a:t>]</a:t>
            </a:r>
          </a:p>
          <a:p>
            <a:r>
              <a:rPr lang="en-GB" sz="600" dirty="0" err="1" smtClean="0"/>
              <a:t>pad_before</a:t>
            </a:r>
            <a:r>
              <a:rPr lang="en-GB" sz="600" dirty="0" smtClean="0"/>
              <a:t> = [</a:t>
            </a:r>
            <a:r>
              <a:rPr lang="en-GB" sz="600" dirty="0" err="1" smtClean="0"/>
              <a:t>nc</a:t>
            </a:r>
            <a:r>
              <a:rPr lang="en-GB" sz="600" dirty="0" smtClean="0"/>
              <a:t> - </a:t>
            </a:r>
            <a:r>
              <a:rPr lang="en-GB" sz="600" dirty="0" err="1" smtClean="0"/>
              <a:t>oc</a:t>
            </a:r>
            <a:r>
              <a:rPr lang="en-GB" sz="600" dirty="0" smtClean="0"/>
              <a:t> for </a:t>
            </a:r>
            <a:r>
              <a:rPr lang="en-GB" sz="600" dirty="0" err="1" smtClean="0"/>
              <a:t>oc</a:t>
            </a:r>
            <a:r>
              <a:rPr lang="en-GB" sz="600" dirty="0" smtClean="0"/>
              <a:t>, </a:t>
            </a:r>
            <a:r>
              <a:rPr lang="en-GB" sz="600" dirty="0" err="1" smtClean="0"/>
              <a:t>nc</a:t>
            </a:r>
            <a:r>
              <a:rPr lang="en-GB" sz="600" dirty="0" smtClean="0"/>
              <a:t> in zip(</a:t>
            </a:r>
            <a:r>
              <a:rPr lang="en-GB" sz="600" dirty="0" err="1" smtClean="0"/>
              <a:t>old_centre</a:t>
            </a:r>
            <a:r>
              <a:rPr lang="en-GB" sz="600" dirty="0" smtClean="0"/>
              <a:t>, </a:t>
            </a:r>
            <a:r>
              <a:rPr lang="en-GB" sz="600" dirty="0" err="1" smtClean="0"/>
              <a:t>new_centre</a:t>
            </a:r>
            <a:r>
              <a:rPr lang="en-GB" sz="600" dirty="0" smtClean="0"/>
              <a:t>)]</a:t>
            </a:r>
          </a:p>
          <a:p>
            <a:r>
              <a:rPr lang="en-GB" sz="600" dirty="0" err="1" smtClean="0"/>
              <a:t>pad_width</a:t>
            </a:r>
            <a:r>
              <a:rPr lang="en-GB" sz="600" dirty="0" smtClean="0"/>
              <a:t> = [(</a:t>
            </a:r>
            <a:r>
              <a:rPr lang="en-GB" sz="600" dirty="0" err="1" smtClean="0"/>
              <a:t>pb</a:t>
            </a:r>
            <a:r>
              <a:rPr lang="en-GB" sz="600" dirty="0" smtClean="0"/>
              <a:t>, p-</a:t>
            </a:r>
            <a:r>
              <a:rPr lang="en-GB" sz="600" dirty="0" err="1" smtClean="0"/>
              <a:t>pb</a:t>
            </a:r>
            <a:r>
              <a:rPr lang="en-GB" sz="600" dirty="0" smtClean="0"/>
              <a:t>) for </a:t>
            </a:r>
            <a:r>
              <a:rPr lang="en-GB" sz="600" dirty="0" err="1" smtClean="0"/>
              <a:t>pb</a:t>
            </a:r>
            <a:r>
              <a:rPr lang="en-GB" sz="600" dirty="0" smtClean="0"/>
              <a:t>, p in zip(</a:t>
            </a:r>
            <a:r>
              <a:rPr lang="en-GB" sz="600" dirty="0" err="1" smtClean="0"/>
              <a:t>pad_before</a:t>
            </a:r>
            <a:r>
              <a:rPr lang="en-GB" sz="600" dirty="0" smtClean="0"/>
              <a:t>, pad)]</a:t>
            </a:r>
          </a:p>
          <a:p>
            <a:r>
              <a:rPr lang="en-GB" sz="600" dirty="0" err="1" smtClean="0"/>
              <a:t>padded_image</a:t>
            </a:r>
            <a:r>
              <a:rPr lang="en-GB" sz="600" dirty="0" smtClean="0"/>
              <a:t> = util.pad(image, </a:t>
            </a:r>
            <a:r>
              <a:rPr lang="en-GB" sz="600" dirty="0" err="1" smtClean="0"/>
              <a:t>pad_width</a:t>
            </a:r>
            <a:r>
              <a:rPr lang="en-GB" sz="600" dirty="0" smtClean="0"/>
              <a:t>, </a:t>
            </a:r>
          </a:p>
          <a:p>
            <a:r>
              <a:rPr lang="en-GB" sz="600" dirty="0" smtClean="0"/>
              <a:t>mode='constant', </a:t>
            </a:r>
            <a:r>
              <a:rPr lang="en-GB" sz="600" dirty="0" err="1" smtClean="0"/>
              <a:t>constant_values</a:t>
            </a:r>
            <a:r>
              <a:rPr lang="en-GB" sz="600" dirty="0" smtClean="0"/>
              <a:t> = 0)</a:t>
            </a:r>
          </a:p>
          <a:p>
            <a:r>
              <a:rPr lang="en-GB" sz="600" dirty="0" smtClean="0"/>
              <a:t>assert </a:t>
            </a:r>
            <a:r>
              <a:rPr lang="en-GB" sz="600" dirty="0" err="1" smtClean="0"/>
              <a:t>padded_image.shape</a:t>
            </a:r>
            <a:r>
              <a:rPr lang="en-GB" sz="600" dirty="0" smtClean="0"/>
              <a:t>[0] == </a:t>
            </a:r>
            <a:r>
              <a:rPr lang="en-GB" sz="600" dirty="0" err="1" smtClean="0"/>
              <a:t>padded_image.shape</a:t>
            </a:r>
            <a:r>
              <a:rPr lang="en-GB" sz="600" dirty="0" smtClean="0"/>
              <a:t>[1] </a:t>
            </a:r>
          </a:p>
          <a:p>
            <a:r>
              <a:rPr lang="en-GB" sz="600" dirty="0" err="1" smtClean="0"/>
              <a:t>radon_image</a:t>
            </a:r>
            <a:r>
              <a:rPr lang="en-GB" sz="600" dirty="0" smtClean="0"/>
              <a:t> = </a:t>
            </a:r>
            <a:r>
              <a:rPr lang="en-GB" sz="600" dirty="0" err="1" smtClean="0"/>
              <a:t>np.zeros</a:t>
            </a:r>
            <a:r>
              <a:rPr lang="en-GB" sz="600" dirty="0" smtClean="0"/>
              <a:t>((</a:t>
            </a:r>
            <a:r>
              <a:rPr lang="en-GB" sz="600" dirty="0" err="1" smtClean="0"/>
              <a:t>padded_image.shape</a:t>
            </a:r>
            <a:r>
              <a:rPr lang="en-GB" sz="600" dirty="0" smtClean="0"/>
              <a:t>[0], </a:t>
            </a:r>
            <a:r>
              <a:rPr lang="en-GB" sz="600" dirty="0" err="1" smtClean="0"/>
              <a:t>len</a:t>
            </a:r>
            <a:r>
              <a:rPr lang="en-GB" sz="600" dirty="0" smtClean="0"/>
              <a:t>(theta)))</a:t>
            </a:r>
          </a:p>
          <a:p>
            <a:r>
              <a:rPr lang="en-GB" sz="600" dirty="0" smtClean="0"/>
              <a:t>centre = </a:t>
            </a:r>
            <a:r>
              <a:rPr lang="en-GB" sz="600" dirty="0" err="1" smtClean="0"/>
              <a:t>padded_image.shape</a:t>
            </a:r>
            <a:r>
              <a:rPr lang="en-GB" sz="600" dirty="0" smtClean="0"/>
              <a:t>[0]//2</a:t>
            </a:r>
          </a:p>
          <a:p>
            <a:r>
              <a:rPr lang="en-GB" sz="600" dirty="0" smtClean="0"/>
              <a:t>shift0 = </a:t>
            </a:r>
            <a:r>
              <a:rPr lang="en-GB" sz="600" dirty="0" err="1" smtClean="0"/>
              <a:t>np.array</a:t>
            </a:r>
            <a:r>
              <a:rPr lang="en-GB" sz="600" dirty="0" smtClean="0"/>
              <a:t>([[1,0,-centre],[0,1,-centre],[0,0,1]])</a:t>
            </a:r>
          </a:p>
          <a:p>
            <a:r>
              <a:rPr lang="en-GB" sz="600" dirty="0" smtClean="0"/>
              <a:t>shift1 = </a:t>
            </a:r>
            <a:r>
              <a:rPr lang="en-GB" sz="600" dirty="0" err="1" smtClean="0"/>
              <a:t>np.array</a:t>
            </a:r>
            <a:r>
              <a:rPr lang="en-GB" sz="600" dirty="0" smtClean="0"/>
              <a:t>([[1,0,centre],[0,1,centre],[0,0,1]])</a:t>
            </a:r>
          </a:p>
          <a:p>
            <a:r>
              <a:rPr lang="en-GB" sz="600" dirty="0" smtClean="0"/>
              <a:t>def </a:t>
            </a:r>
            <a:r>
              <a:rPr lang="en-GB" sz="600" dirty="0" err="1" smtClean="0"/>
              <a:t>build_rot</a:t>
            </a:r>
            <a:r>
              <a:rPr lang="en-GB" sz="600" dirty="0" smtClean="0"/>
              <a:t>(theta):</a:t>
            </a:r>
          </a:p>
          <a:p>
            <a:r>
              <a:rPr lang="en-GB" sz="600" dirty="0" smtClean="0"/>
              <a:t>T = np.deg2rad(theta)</a:t>
            </a:r>
          </a:p>
          <a:p>
            <a:r>
              <a:rPr lang="en-GB" sz="600" dirty="0" smtClean="0"/>
              <a:t>R = </a:t>
            </a:r>
            <a:r>
              <a:rPr lang="en-GB" sz="600" dirty="0" err="1" smtClean="0"/>
              <a:t>np.array</a:t>
            </a:r>
            <a:r>
              <a:rPr lang="en-GB" sz="600" dirty="0" smtClean="0"/>
              <a:t>([[np.cos(T), np.sin(T), 0], [-np.sin(T), </a:t>
            </a:r>
          </a:p>
          <a:p>
            <a:r>
              <a:rPr lang="en-GB" sz="600" dirty="0" smtClean="0"/>
              <a:t>np.cos(T), 0], [0,0,1]])</a:t>
            </a:r>
          </a:p>
          <a:p>
            <a:r>
              <a:rPr lang="en-GB" sz="600" dirty="0" smtClean="0"/>
              <a:t>return shift1.dot(R).dot(shift0)</a:t>
            </a:r>
          </a:p>
          <a:p>
            <a:r>
              <a:rPr lang="en-GB" sz="600" dirty="0" smtClean="0"/>
              <a:t>for </a:t>
            </a:r>
            <a:r>
              <a:rPr lang="en-GB" sz="600" dirty="0" err="1" smtClean="0"/>
              <a:t>i</a:t>
            </a:r>
            <a:r>
              <a:rPr lang="en-GB" sz="600" dirty="0" smtClean="0"/>
              <a:t> in range(</a:t>
            </a:r>
            <a:r>
              <a:rPr lang="en-GB" sz="600" dirty="0" err="1" smtClean="0"/>
              <a:t>nProj</a:t>
            </a:r>
            <a:r>
              <a:rPr lang="en-GB" sz="600" dirty="0" smtClean="0"/>
              <a:t>):</a:t>
            </a:r>
          </a:p>
          <a:p>
            <a:r>
              <a:rPr lang="en-GB" sz="600" dirty="0" smtClean="0"/>
              <a:t>rotated = _</a:t>
            </a:r>
            <a:r>
              <a:rPr lang="en-GB" sz="600" dirty="0" err="1" smtClean="0"/>
              <a:t>warp_fast</a:t>
            </a:r>
            <a:r>
              <a:rPr lang="en-GB" sz="600" dirty="0" smtClean="0"/>
              <a:t>(</a:t>
            </a:r>
            <a:r>
              <a:rPr lang="en-GB" sz="600" dirty="0" err="1" smtClean="0"/>
              <a:t>padded_image</a:t>
            </a:r>
            <a:r>
              <a:rPr lang="en-GB" sz="600" dirty="0" smtClean="0"/>
              <a:t>, </a:t>
            </a:r>
            <a:r>
              <a:rPr lang="en-GB" sz="600" dirty="0" err="1" smtClean="0"/>
              <a:t>build_rot</a:t>
            </a:r>
            <a:r>
              <a:rPr lang="en-GB" sz="600" dirty="0" smtClean="0"/>
              <a:t>(theta[</a:t>
            </a:r>
            <a:r>
              <a:rPr lang="en-GB" sz="600" dirty="0" err="1" smtClean="0"/>
              <a:t>i</a:t>
            </a:r>
            <a:r>
              <a:rPr lang="en-GB" sz="600" dirty="0" smtClean="0"/>
              <a:t>]))</a:t>
            </a:r>
          </a:p>
          <a:p>
            <a:r>
              <a:rPr lang="en-GB" sz="600" dirty="0" err="1" smtClean="0"/>
              <a:t>radon_image</a:t>
            </a:r>
            <a:r>
              <a:rPr lang="en-GB" sz="600" dirty="0" smtClean="0"/>
              <a:t>[:,</a:t>
            </a:r>
            <a:r>
              <a:rPr lang="en-GB" sz="600" dirty="0" err="1" smtClean="0"/>
              <a:t>i</a:t>
            </a:r>
            <a:r>
              <a:rPr lang="en-GB" sz="600" dirty="0" smtClean="0"/>
              <a:t>] = rotated.sum(0)</a:t>
            </a:r>
          </a:p>
          <a:p>
            <a:r>
              <a:rPr lang="en-GB" sz="600" dirty="0" smtClean="0"/>
              <a:t>return </a:t>
            </a:r>
            <a:r>
              <a:rPr lang="en-GB" sz="600" dirty="0" err="1" smtClean="0"/>
              <a:t>radon_image</a:t>
            </a: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>def </a:t>
            </a:r>
            <a:r>
              <a:rPr lang="en-GB" sz="600" dirty="0" err="1" smtClean="0"/>
              <a:t>MRT_MC_sim_object_maker</a:t>
            </a:r>
            <a:r>
              <a:rPr lang="en-GB" sz="600" dirty="0" smtClean="0"/>
              <a:t>(FOV, peak):</a:t>
            </a:r>
          </a:p>
          <a:p>
            <a:r>
              <a:rPr lang="en-GB" sz="600" dirty="0" smtClean="0"/>
              <a:t>file = open('MRT_MC_onebeam50micron.dat') #load single MC </a:t>
            </a:r>
            <a:r>
              <a:rPr lang="en-GB" sz="600" dirty="0" err="1" smtClean="0"/>
              <a:t>sim</a:t>
            </a:r>
            <a:r>
              <a:rPr lang="en-GB" sz="600" dirty="0" smtClean="0"/>
              <a:t> of 50um peak, </a:t>
            </a:r>
            <a:r>
              <a:rPr lang="en-GB" sz="600" dirty="0" err="1" smtClean="0"/>
              <a:t>pix</a:t>
            </a:r>
            <a:r>
              <a:rPr lang="en-GB" sz="600" dirty="0" smtClean="0"/>
              <a:t> size 1um</a:t>
            </a:r>
          </a:p>
          <a:p>
            <a:r>
              <a:rPr lang="en-GB" sz="600" dirty="0" smtClean="0"/>
              <a:t>data = </a:t>
            </a:r>
            <a:r>
              <a:rPr lang="en-GB" sz="600" dirty="0" err="1" smtClean="0"/>
              <a:t>np.loadtxt</a:t>
            </a:r>
            <a:r>
              <a:rPr lang="en-GB" sz="600" dirty="0" smtClean="0"/>
              <a:t>(file, delimiter='\t')</a:t>
            </a:r>
          </a:p>
          <a:p>
            <a:r>
              <a:rPr lang="en-GB" sz="600" dirty="0" err="1" smtClean="0"/>
              <a:t>single_peak</a:t>
            </a:r>
            <a:r>
              <a:rPr lang="en-GB" sz="600" dirty="0" smtClean="0"/>
              <a:t> = data[19800:20200] #take central 400um</a:t>
            </a:r>
          </a:p>
          <a:p>
            <a:r>
              <a:rPr lang="en-GB" sz="600" dirty="0" err="1" smtClean="0"/>
              <a:t>npeaks</a:t>
            </a:r>
            <a:r>
              <a:rPr lang="en-GB" sz="600" dirty="0" smtClean="0"/>
              <a:t> = </a:t>
            </a:r>
            <a:r>
              <a:rPr lang="en-GB" sz="600" dirty="0" err="1" smtClean="0"/>
              <a:t>np.ceil</a:t>
            </a:r>
            <a:r>
              <a:rPr lang="en-GB" sz="600" dirty="0" smtClean="0"/>
              <a:t>(FOV/400.0)</a:t>
            </a:r>
          </a:p>
          <a:p>
            <a:r>
              <a:rPr lang="en-GB" sz="600" dirty="0" smtClean="0"/>
              <a:t>profile = </a:t>
            </a:r>
            <a:r>
              <a:rPr lang="en-GB" sz="600" dirty="0" err="1" smtClean="0"/>
              <a:t>np.tile</a:t>
            </a:r>
            <a:r>
              <a:rPr lang="en-GB" sz="600" dirty="0" smtClean="0"/>
              <a:t>(</a:t>
            </a:r>
            <a:r>
              <a:rPr lang="en-GB" sz="600" dirty="0" err="1" smtClean="0"/>
              <a:t>single_peak</a:t>
            </a:r>
            <a:r>
              <a:rPr lang="en-GB" sz="600" dirty="0" smtClean="0"/>
              <a:t>,(FOV, </a:t>
            </a:r>
            <a:r>
              <a:rPr lang="en-GB" sz="600" dirty="0" err="1" smtClean="0"/>
              <a:t>npeaks</a:t>
            </a:r>
            <a:r>
              <a:rPr lang="en-GB" sz="600" dirty="0" smtClean="0"/>
              <a:t>)) #expand over desired no of peaks</a:t>
            </a:r>
          </a:p>
          <a:p>
            <a:r>
              <a:rPr lang="en-GB" sz="600" dirty="0" err="1" smtClean="0"/>
              <a:t>im</a:t>
            </a:r>
            <a:r>
              <a:rPr lang="en-GB" sz="600" dirty="0" smtClean="0"/>
              <a:t> = profile[0:FOV, 0:FOV] #crop to desired FOV</a:t>
            </a:r>
          </a:p>
          <a:p>
            <a:r>
              <a:rPr lang="en-GB" sz="600" dirty="0" err="1" smtClean="0"/>
              <a:t>crc</a:t>
            </a:r>
            <a:r>
              <a:rPr lang="en-GB" sz="600" dirty="0" smtClean="0"/>
              <a:t> = </a:t>
            </a:r>
            <a:r>
              <a:rPr lang="en-GB" sz="600" dirty="0" err="1" smtClean="0"/>
              <a:t>sector_mask</a:t>
            </a:r>
            <a:r>
              <a:rPr lang="en-GB" sz="600" dirty="0" smtClean="0"/>
              <a:t>(</a:t>
            </a:r>
            <a:r>
              <a:rPr lang="en-GB" sz="600" dirty="0" err="1" smtClean="0"/>
              <a:t>im.shape</a:t>
            </a:r>
            <a:r>
              <a:rPr lang="en-GB" sz="600" dirty="0" smtClean="0"/>
              <a:t>, (0.5*FOV, 0.5*FOV), 0.5*FOV) #add circ mask and peak</a:t>
            </a:r>
          </a:p>
          <a:p>
            <a:r>
              <a:rPr lang="en-GB" sz="600" dirty="0" err="1" smtClean="0"/>
              <a:t>im</a:t>
            </a:r>
            <a:r>
              <a:rPr lang="en-GB" sz="600" dirty="0" smtClean="0"/>
              <a:t> = </a:t>
            </a:r>
            <a:r>
              <a:rPr lang="en-GB" sz="600" dirty="0" err="1" smtClean="0"/>
              <a:t>im</a:t>
            </a:r>
            <a:r>
              <a:rPr lang="en-GB" sz="600" dirty="0" smtClean="0"/>
              <a:t>*peak*</a:t>
            </a:r>
            <a:r>
              <a:rPr lang="en-GB" sz="600" dirty="0" err="1" smtClean="0"/>
              <a:t>crc</a:t>
            </a:r>
            <a:endParaRPr lang="en-GB" sz="600" dirty="0" smtClean="0"/>
          </a:p>
          <a:p>
            <a:r>
              <a:rPr lang="en-GB" sz="600" dirty="0" smtClean="0"/>
              <a:t>return </a:t>
            </a:r>
            <a:r>
              <a:rPr lang="en-GB" sz="600" dirty="0" err="1" smtClean="0"/>
              <a:t>im</a:t>
            </a:r>
            <a:endParaRPr lang="en-GB" sz="600" dirty="0" smtClean="0"/>
          </a:p>
          <a:p>
            <a:endParaRPr lang="en-GB" sz="600" dirty="0" smtClean="0"/>
          </a:p>
          <a:p>
            <a:endParaRPr lang="en-GB" sz="600" dirty="0" smtClean="0"/>
          </a:p>
          <a:p>
            <a:r>
              <a:rPr lang="en-GB" sz="600" dirty="0" smtClean="0"/>
              <a:t>def </a:t>
            </a:r>
            <a:r>
              <a:rPr lang="en-GB" sz="600" dirty="0" err="1" smtClean="0"/>
              <a:t>MRT_object_maker</a:t>
            </a:r>
            <a:r>
              <a:rPr lang="en-GB" sz="600" dirty="0" smtClean="0"/>
              <a:t>(FOV, </a:t>
            </a:r>
            <a:r>
              <a:rPr lang="en-GB" sz="600" dirty="0" err="1" smtClean="0"/>
              <a:t>pixsize</a:t>
            </a:r>
            <a:r>
              <a:rPr lang="en-GB" sz="600" dirty="0" smtClean="0"/>
              <a:t>, </a:t>
            </a:r>
            <a:r>
              <a:rPr lang="en-GB" sz="600" dirty="0" err="1" smtClean="0"/>
              <a:t>fwhm</a:t>
            </a:r>
            <a:r>
              <a:rPr lang="en-GB" sz="600" dirty="0" smtClean="0"/>
              <a:t>, </a:t>
            </a:r>
            <a:r>
              <a:rPr lang="en-GB" sz="600" dirty="0" err="1" smtClean="0"/>
              <a:t>ctc,peak</a:t>
            </a:r>
            <a:r>
              <a:rPr lang="en-GB" sz="600" dirty="0" smtClean="0"/>
              <a:t>, baseline, noise):</a:t>
            </a:r>
          </a:p>
          <a:p>
            <a:r>
              <a:rPr lang="en-GB" sz="600" dirty="0" smtClean="0"/>
              <a:t>#Make object @ </a:t>
            </a:r>
            <a:r>
              <a:rPr lang="en-GB" sz="600" dirty="0" err="1" smtClean="0"/>
              <a:t>object_pixel_size</a:t>
            </a:r>
            <a:endParaRPr lang="en-GB" sz="600" dirty="0" smtClean="0"/>
          </a:p>
          <a:p>
            <a:r>
              <a:rPr lang="en-GB" sz="600" dirty="0" err="1" smtClean="0"/>
              <a:t>sz</a:t>
            </a:r>
            <a:r>
              <a:rPr lang="en-GB" sz="600" dirty="0" smtClean="0"/>
              <a:t> = FOV/</a:t>
            </a:r>
            <a:r>
              <a:rPr lang="en-GB" sz="600" dirty="0" err="1" smtClean="0"/>
              <a:t>pixsize</a:t>
            </a:r>
            <a:endParaRPr lang="en-GB" sz="600" dirty="0" smtClean="0"/>
          </a:p>
          <a:p>
            <a:r>
              <a:rPr lang="en-GB" sz="600" dirty="0" smtClean="0"/>
              <a:t>c = </a:t>
            </a:r>
            <a:r>
              <a:rPr lang="en-GB" sz="600" dirty="0" err="1" smtClean="0"/>
              <a:t>ctc</a:t>
            </a:r>
            <a:r>
              <a:rPr lang="en-GB" sz="600" dirty="0" smtClean="0"/>
              <a:t>/</a:t>
            </a:r>
            <a:r>
              <a:rPr lang="en-GB" sz="600" dirty="0" err="1" smtClean="0"/>
              <a:t>pixsize</a:t>
            </a:r>
            <a:endParaRPr lang="en-GB" sz="600" dirty="0" smtClean="0"/>
          </a:p>
          <a:p>
            <a:r>
              <a:rPr lang="en-GB" sz="600" dirty="0" err="1" smtClean="0"/>
              <a:t>fpix</a:t>
            </a:r>
            <a:r>
              <a:rPr lang="en-GB" sz="600" dirty="0" smtClean="0"/>
              <a:t> = </a:t>
            </a:r>
            <a:r>
              <a:rPr lang="en-GB" sz="600" dirty="0" err="1" smtClean="0"/>
              <a:t>fwhm</a:t>
            </a:r>
            <a:r>
              <a:rPr lang="en-GB" sz="600" dirty="0" smtClean="0"/>
              <a:t>/</a:t>
            </a:r>
            <a:r>
              <a:rPr lang="en-GB" sz="600" dirty="0" err="1" smtClean="0"/>
              <a:t>pixsize</a:t>
            </a:r>
            <a:endParaRPr lang="en-GB" sz="600" dirty="0" smtClean="0"/>
          </a:p>
          <a:p>
            <a:r>
              <a:rPr lang="en-GB" sz="600" dirty="0" err="1" smtClean="0"/>
              <a:t>im</a:t>
            </a:r>
            <a:r>
              <a:rPr lang="en-GB" sz="600" dirty="0" smtClean="0"/>
              <a:t> = baseline*</a:t>
            </a:r>
            <a:r>
              <a:rPr lang="en-GB" sz="600" dirty="0" err="1" smtClean="0"/>
              <a:t>np.ones</a:t>
            </a:r>
            <a:r>
              <a:rPr lang="en-GB" sz="600" dirty="0" smtClean="0"/>
              <a:t>((</a:t>
            </a:r>
            <a:r>
              <a:rPr lang="en-GB" sz="600" dirty="0" err="1" smtClean="0"/>
              <a:t>sz,sz</a:t>
            </a:r>
            <a:r>
              <a:rPr lang="en-GB" sz="600" dirty="0" smtClean="0"/>
              <a:t>), </a:t>
            </a:r>
            <a:r>
              <a:rPr lang="en-GB" sz="600" dirty="0" err="1" smtClean="0"/>
              <a:t>dtype</a:t>
            </a:r>
            <a:r>
              <a:rPr lang="en-GB" sz="600" dirty="0" smtClean="0"/>
              <a:t> = 'd')</a:t>
            </a:r>
          </a:p>
          <a:p>
            <a:r>
              <a:rPr lang="en-GB" sz="600" dirty="0" smtClean="0"/>
              <a:t>for </a:t>
            </a:r>
            <a:r>
              <a:rPr lang="en-GB" sz="600" dirty="0" err="1" smtClean="0"/>
              <a:t>i</a:t>
            </a:r>
            <a:r>
              <a:rPr lang="en-GB" sz="600" dirty="0" smtClean="0"/>
              <a:t> in range(FOV/</a:t>
            </a:r>
            <a:r>
              <a:rPr lang="en-GB" sz="600" dirty="0" err="1" smtClean="0"/>
              <a:t>ctc</a:t>
            </a:r>
            <a:r>
              <a:rPr lang="en-GB" sz="600" dirty="0" smtClean="0"/>
              <a:t>):</a:t>
            </a:r>
          </a:p>
          <a:p>
            <a:r>
              <a:rPr lang="en-GB" sz="600" dirty="0" err="1" smtClean="0"/>
              <a:t>im</a:t>
            </a:r>
            <a:r>
              <a:rPr lang="en-GB" sz="600" dirty="0" smtClean="0"/>
              <a:t>[0:(0.5*</a:t>
            </a:r>
            <a:r>
              <a:rPr lang="en-GB" sz="600" dirty="0" err="1" smtClean="0"/>
              <a:t>sz</a:t>
            </a:r>
            <a:r>
              <a:rPr lang="en-GB" sz="600" dirty="0" smtClean="0"/>
              <a:t>),(c-</a:t>
            </a:r>
            <a:r>
              <a:rPr lang="en-GB" sz="600" dirty="0" err="1" smtClean="0"/>
              <a:t>fpix</a:t>
            </a:r>
            <a:r>
              <a:rPr lang="en-GB" sz="600" dirty="0" smtClean="0"/>
              <a:t>):c] = peak</a:t>
            </a:r>
          </a:p>
          <a:p>
            <a:r>
              <a:rPr lang="en-GB" sz="600" dirty="0" smtClean="0"/>
              <a:t>c = c + </a:t>
            </a:r>
            <a:r>
              <a:rPr lang="en-GB" sz="600" dirty="0" err="1" smtClean="0"/>
              <a:t>ctc</a:t>
            </a:r>
            <a:r>
              <a:rPr lang="en-GB" sz="600" dirty="0" smtClean="0"/>
              <a:t>/</a:t>
            </a:r>
            <a:r>
              <a:rPr lang="en-GB" sz="600" dirty="0" err="1" smtClean="0"/>
              <a:t>pixsize</a:t>
            </a:r>
            <a:r>
              <a:rPr lang="en-GB" sz="600" dirty="0" smtClean="0"/>
              <a:t> </a:t>
            </a:r>
          </a:p>
          <a:p>
            <a:r>
              <a:rPr lang="en-GB" sz="600" dirty="0" smtClean="0"/>
              <a:t>#Convolve with exp to get MRT beam shape (sort of)</a:t>
            </a:r>
          </a:p>
          <a:p>
            <a:r>
              <a:rPr lang="en-GB" sz="600" dirty="0" err="1" smtClean="0"/>
              <a:t>nx</a:t>
            </a:r>
            <a:r>
              <a:rPr lang="en-GB" sz="600" dirty="0" smtClean="0"/>
              <a:t> = </a:t>
            </a:r>
            <a:r>
              <a:rPr lang="en-GB" sz="600" dirty="0" err="1" smtClean="0"/>
              <a:t>np.arange</a:t>
            </a:r>
            <a:r>
              <a:rPr lang="en-GB" sz="600" dirty="0" smtClean="0"/>
              <a:t>(</a:t>
            </a:r>
            <a:r>
              <a:rPr lang="en-GB" sz="600" dirty="0" err="1" smtClean="0"/>
              <a:t>sz</a:t>
            </a:r>
            <a:r>
              <a:rPr lang="en-GB" sz="600" dirty="0" smtClean="0"/>
              <a:t>) - </a:t>
            </a:r>
            <a:r>
              <a:rPr lang="en-GB" sz="600" dirty="0" err="1" smtClean="0"/>
              <a:t>sz</a:t>
            </a:r>
            <a:r>
              <a:rPr lang="en-GB" sz="600" dirty="0" smtClean="0"/>
              <a:t>/2.0</a:t>
            </a:r>
          </a:p>
          <a:p>
            <a:r>
              <a:rPr lang="en-GB" sz="600" dirty="0" smtClean="0"/>
              <a:t>for </a:t>
            </a:r>
            <a:r>
              <a:rPr lang="en-GB" sz="600" dirty="0" err="1" smtClean="0"/>
              <a:t>i</a:t>
            </a:r>
            <a:r>
              <a:rPr lang="en-GB" sz="600" dirty="0" smtClean="0"/>
              <a:t> in range(</a:t>
            </a:r>
            <a:r>
              <a:rPr lang="en-GB" sz="600" dirty="0" err="1" smtClean="0"/>
              <a:t>sz</a:t>
            </a:r>
            <a:r>
              <a:rPr lang="en-GB" sz="600" dirty="0" smtClean="0"/>
              <a:t>):</a:t>
            </a:r>
          </a:p>
          <a:p>
            <a:r>
              <a:rPr lang="en-GB" sz="600" dirty="0" err="1" smtClean="0"/>
              <a:t>im</a:t>
            </a:r>
            <a:r>
              <a:rPr lang="en-GB" sz="600" dirty="0" smtClean="0"/>
              <a:t>[</a:t>
            </a:r>
            <a:r>
              <a:rPr lang="en-GB" sz="600" dirty="0" err="1" smtClean="0"/>
              <a:t>i</a:t>
            </a:r>
            <a:r>
              <a:rPr lang="en-GB" sz="600" dirty="0" smtClean="0"/>
              <a:t>,:] = </a:t>
            </a:r>
            <a:r>
              <a:rPr lang="en-GB" sz="600" dirty="0" err="1" smtClean="0"/>
              <a:t>np.fft.ifft</a:t>
            </a:r>
            <a:r>
              <a:rPr lang="en-GB" sz="600" dirty="0" smtClean="0"/>
              <a:t>((</a:t>
            </a:r>
            <a:r>
              <a:rPr lang="en-GB" sz="600" dirty="0" err="1" smtClean="0"/>
              <a:t>np.fft.fft</a:t>
            </a:r>
            <a:r>
              <a:rPr lang="en-GB" sz="600" dirty="0" smtClean="0"/>
              <a:t>(</a:t>
            </a:r>
            <a:r>
              <a:rPr lang="en-GB" sz="600" dirty="0" err="1" smtClean="0"/>
              <a:t>im</a:t>
            </a:r>
            <a:r>
              <a:rPr lang="en-GB" sz="600" dirty="0" smtClean="0"/>
              <a:t>[</a:t>
            </a:r>
            <a:r>
              <a:rPr lang="en-GB" sz="600" dirty="0" err="1" smtClean="0"/>
              <a:t>i</a:t>
            </a:r>
            <a:r>
              <a:rPr lang="en-GB" sz="600" dirty="0" smtClean="0"/>
              <a:t>,:])*</a:t>
            </a:r>
          </a:p>
          <a:p>
            <a:r>
              <a:rPr lang="en-GB" sz="600" dirty="0" smtClean="0"/>
              <a:t>(</a:t>
            </a:r>
            <a:r>
              <a:rPr lang="en-GB" sz="600" dirty="0" err="1" smtClean="0"/>
              <a:t>np.fft.fft</a:t>
            </a:r>
            <a:r>
              <a:rPr lang="en-GB" sz="600" dirty="0" smtClean="0"/>
              <a:t>(</a:t>
            </a:r>
            <a:r>
              <a:rPr lang="en-GB" sz="600" dirty="0" err="1" smtClean="0"/>
              <a:t>np.nan_to_num</a:t>
            </a:r>
            <a:r>
              <a:rPr lang="en-GB" sz="600" dirty="0" smtClean="0"/>
              <a:t>(np.exp(abs(</a:t>
            </a:r>
            <a:r>
              <a:rPr lang="en-GB" sz="600" dirty="0" err="1" smtClean="0"/>
              <a:t>nx</a:t>
            </a:r>
            <a:r>
              <a:rPr lang="en-GB" sz="600" dirty="0" smtClean="0"/>
              <a:t>)))))))</a:t>
            </a:r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err="1" smtClean="0"/>
              <a:t>crc</a:t>
            </a:r>
            <a:r>
              <a:rPr lang="en-GB" sz="600" dirty="0" smtClean="0"/>
              <a:t> = </a:t>
            </a:r>
            <a:r>
              <a:rPr lang="en-GB" sz="600" dirty="0" err="1" smtClean="0"/>
              <a:t>sector_mask</a:t>
            </a:r>
            <a:r>
              <a:rPr lang="en-GB" sz="600" dirty="0" smtClean="0"/>
              <a:t>(</a:t>
            </a:r>
            <a:r>
              <a:rPr lang="en-GB" sz="600" dirty="0" err="1" smtClean="0"/>
              <a:t>im.shape</a:t>
            </a:r>
            <a:r>
              <a:rPr lang="en-GB" sz="600" dirty="0" smtClean="0"/>
              <a:t>, (0.5*</a:t>
            </a:r>
            <a:r>
              <a:rPr lang="en-GB" sz="600" dirty="0" err="1" smtClean="0"/>
              <a:t>sz</a:t>
            </a:r>
            <a:r>
              <a:rPr lang="en-GB" sz="600" dirty="0" smtClean="0"/>
              <a:t>, 0.5*</a:t>
            </a:r>
            <a:r>
              <a:rPr lang="en-GB" sz="600" dirty="0" err="1" smtClean="0"/>
              <a:t>sz</a:t>
            </a:r>
            <a:r>
              <a:rPr lang="en-GB" sz="600" dirty="0" smtClean="0"/>
              <a:t>), 0.5*</a:t>
            </a:r>
            <a:r>
              <a:rPr lang="en-GB" sz="600" dirty="0" err="1" smtClean="0"/>
              <a:t>sz</a:t>
            </a:r>
            <a:r>
              <a:rPr lang="en-GB" sz="600" dirty="0" smtClean="0"/>
              <a:t>)</a:t>
            </a:r>
          </a:p>
          <a:p>
            <a:r>
              <a:rPr lang="en-GB" sz="600" dirty="0" err="1" smtClean="0"/>
              <a:t>im</a:t>
            </a:r>
            <a:r>
              <a:rPr lang="en-GB" sz="600" dirty="0" smtClean="0"/>
              <a:t> = ((</a:t>
            </a:r>
            <a:r>
              <a:rPr lang="en-GB" sz="600" dirty="0" err="1" smtClean="0"/>
              <a:t>im</a:t>
            </a:r>
            <a:r>
              <a:rPr lang="en-GB" sz="600" dirty="0" smtClean="0"/>
              <a:t>*peak)/(np.max(</a:t>
            </a:r>
            <a:r>
              <a:rPr lang="en-GB" sz="600" dirty="0" err="1" smtClean="0"/>
              <a:t>im</a:t>
            </a:r>
            <a:r>
              <a:rPr lang="en-GB" sz="600" dirty="0" smtClean="0"/>
              <a:t>)))*</a:t>
            </a:r>
            <a:r>
              <a:rPr lang="en-GB" sz="600" dirty="0" err="1" smtClean="0"/>
              <a:t>crc</a:t>
            </a:r>
            <a:endParaRPr lang="en-GB" sz="600" dirty="0" smtClean="0"/>
          </a:p>
          <a:p>
            <a:r>
              <a:rPr lang="en-GB" sz="600" dirty="0" smtClean="0"/>
              <a:t>if (noise != 0):</a:t>
            </a:r>
          </a:p>
          <a:p>
            <a:r>
              <a:rPr lang="en-GB" sz="600" dirty="0" err="1" smtClean="0"/>
              <a:t>im</a:t>
            </a:r>
            <a:r>
              <a:rPr lang="en-GB" sz="600" dirty="0" smtClean="0"/>
              <a:t> += </a:t>
            </a:r>
            <a:r>
              <a:rPr lang="en-GB" sz="600" dirty="0" err="1" smtClean="0"/>
              <a:t>np.random.poisson</a:t>
            </a:r>
            <a:r>
              <a:rPr lang="en-GB" sz="600" dirty="0" smtClean="0"/>
              <a:t>(</a:t>
            </a:r>
            <a:r>
              <a:rPr lang="en-GB" sz="600" dirty="0" err="1" smtClean="0"/>
              <a:t>noise,im.shape</a:t>
            </a:r>
            <a:r>
              <a:rPr lang="en-GB" sz="600" dirty="0" smtClean="0"/>
              <a:t>).</a:t>
            </a:r>
            <a:r>
              <a:rPr lang="en-GB" sz="600" dirty="0" err="1" smtClean="0"/>
              <a:t>astype</a:t>
            </a:r>
            <a:r>
              <a:rPr lang="en-GB" sz="600" dirty="0" smtClean="0"/>
              <a:t>(float) - noise</a:t>
            </a:r>
          </a:p>
          <a:p>
            <a:r>
              <a:rPr lang="en-GB" sz="600" dirty="0" smtClean="0"/>
              <a:t>return </a:t>
            </a:r>
            <a:r>
              <a:rPr lang="en-GB" sz="600" dirty="0" err="1" smtClean="0"/>
              <a:t>im</a:t>
            </a: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>FOV = 1500 #in um</a:t>
            </a:r>
          </a:p>
          <a:p>
            <a:r>
              <a:rPr lang="en-GB" sz="600" dirty="0" err="1" smtClean="0"/>
              <a:t>obpixelsize</a:t>
            </a:r>
            <a:r>
              <a:rPr lang="en-GB" sz="600" dirty="0" smtClean="0"/>
              <a:t> = 1 #in um</a:t>
            </a:r>
          </a:p>
          <a:p>
            <a:r>
              <a:rPr lang="en-GB" sz="600" dirty="0" smtClean="0"/>
              <a:t>#</a:t>
            </a:r>
            <a:r>
              <a:rPr lang="en-GB" sz="600" dirty="0" err="1" smtClean="0"/>
              <a:t>sample_pixelsize</a:t>
            </a:r>
            <a:r>
              <a:rPr lang="en-GB" sz="600" dirty="0" smtClean="0"/>
              <a:t> = 10</a:t>
            </a:r>
          </a:p>
          <a:p>
            <a:r>
              <a:rPr lang="en-GB" sz="600" dirty="0" err="1" smtClean="0"/>
              <a:t>ctc</a:t>
            </a:r>
            <a:r>
              <a:rPr lang="en-GB" sz="600" dirty="0" smtClean="0"/>
              <a:t> = 400</a:t>
            </a:r>
          </a:p>
          <a:p>
            <a:r>
              <a:rPr lang="en-GB" sz="600" dirty="0" err="1" smtClean="0"/>
              <a:t>fwhm</a:t>
            </a:r>
            <a:r>
              <a:rPr lang="en-GB" sz="600" dirty="0" smtClean="0"/>
              <a:t> = 50</a:t>
            </a:r>
          </a:p>
          <a:p>
            <a:r>
              <a:rPr lang="en-GB" sz="600" dirty="0" smtClean="0"/>
              <a:t>baseline = 1</a:t>
            </a:r>
          </a:p>
          <a:p>
            <a:r>
              <a:rPr lang="en-GB" sz="600" dirty="0" smtClean="0"/>
              <a:t>peak = 1000.0 #In </a:t>
            </a:r>
            <a:r>
              <a:rPr lang="en-GB" sz="600" dirty="0" err="1" smtClean="0"/>
              <a:t>Gy</a:t>
            </a:r>
            <a:endParaRPr lang="en-GB" sz="600" dirty="0" smtClean="0"/>
          </a:p>
          <a:p>
            <a:r>
              <a:rPr lang="en-GB" sz="600" dirty="0" smtClean="0"/>
              <a:t>noise = 0</a:t>
            </a:r>
          </a:p>
          <a:p>
            <a:r>
              <a:rPr lang="en-GB" sz="600" dirty="0" err="1" smtClean="0"/>
              <a:t>valley_width</a:t>
            </a:r>
            <a:r>
              <a:rPr lang="en-GB" sz="600" dirty="0" smtClean="0"/>
              <a:t> = 3</a:t>
            </a:r>
          </a:p>
          <a:p>
            <a:r>
              <a:rPr lang="en-GB" sz="600" dirty="0" err="1" smtClean="0"/>
              <a:t>no_peaks</a:t>
            </a:r>
            <a:r>
              <a:rPr lang="en-GB" sz="600" dirty="0" smtClean="0"/>
              <a:t> = FOV/</a:t>
            </a:r>
            <a:r>
              <a:rPr lang="en-GB" sz="600" dirty="0" err="1" smtClean="0"/>
              <a:t>ctc</a:t>
            </a:r>
            <a:r>
              <a:rPr lang="en-GB" sz="600" dirty="0" smtClean="0"/>
              <a:t> - 1</a:t>
            </a:r>
          </a:p>
          <a:p>
            <a:r>
              <a:rPr lang="en-GB" sz="600" dirty="0" err="1" smtClean="0"/>
              <a:t>sampsizes</a:t>
            </a:r>
            <a:r>
              <a:rPr lang="en-GB" sz="600" dirty="0" smtClean="0"/>
              <a:t> = [5,10,12,15,20,25,50]</a:t>
            </a:r>
          </a:p>
          <a:p>
            <a:r>
              <a:rPr lang="en-GB" sz="600" dirty="0" err="1" smtClean="0"/>
              <a:t>nsamps</a:t>
            </a:r>
            <a:r>
              <a:rPr lang="en-GB" sz="600" dirty="0" smtClean="0"/>
              <a:t> = </a:t>
            </a:r>
            <a:r>
              <a:rPr lang="en-GB" sz="600" dirty="0" err="1" smtClean="0"/>
              <a:t>len</a:t>
            </a:r>
            <a:r>
              <a:rPr lang="en-GB" sz="600" dirty="0" smtClean="0"/>
              <a:t>(</a:t>
            </a:r>
            <a:r>
              <a:rPr lang="en-GB" sz="600" dirty="0" err="1" smtClean="0"/>
              <a:t>sampsizes</a:t>
            </a:r>
            <a:r>
              <a:rPr lang="en-GB" sz="600" dirty="0" smtClean="0"/>
              <a:t>)</a:t>
            </a:r>
          </a:p>
          <a:p>
            <a:r>
              <a:rPr lang="en-GB" sz="600" dirty="0" smtClean="0"/>
              <a:t>#</a:t>
            </a:r>
            <a:r>
              <a:rPr lang="en-GB" sz="600" dirty="0" err="1" smtClean="0"/>
              <a:t>im</a:t>
            </a:r>
            <a:r>
              <a:rPr lang="en-GB" sz="600" dirty="0" smtClean="0"/>
              <a:t> = </a:t>
            </a:r>
            <a:r>
              <a:rPr lang="en-GB" sz="600" dirty="0" err="1" smtClean="0"/>
              <a:t>MRT_object_maker</a:t>
            </a:r>
            <a:r>
              <a:rPr lang="en-GB" sz="600" dirty="0" smtClean="0"/>
              <a:t>(FOV, </a:t>
            </a:r>
            <a:r>
              <a:rPr lang="en-GB" sz="600" dirty="0" err="1" smtClean="0"/>
              <a:t>obpixelsize</a:t>
            </a:r>
            <a:r>
              <a:rPr lang="en-GB" sz="600" dirty="0" smtClean="0"/>
              <a:t>, </a:t>
            </a:r>
            <a:r>
              <a:rPr lang="en-GB" sz="600" dirty="0" err="1" smtClean="0"/>
              <a:t>fwhm</a:t>
            </a:r>
            <a:r>
              <a:rPr lang="en-GB" sz="600" dirty="0" smtClean="0"/>
              <a:t>, </a:t>
            </a:r>
            <a:r>
              <a:rPr lang="en-GB" sz="600" dirty="0" err="1" smtClean="0"/>
              <a:t>ctc</a:t>
            </a:r>
            <a:r>
              <a:rPr lang="en-GB" sz="600" dirty="0" smtClean="0"/>
              <a:t>, peak, baseline, noise)</a:t>
            </a:r>
          </a:p>
          <a:p>
            <a:r>
              <a:rPr lang="en-GB" sz="600" dirty="0" err="1" smtClean="0"/>
              <a:t>im</a:t>
            </a:r>
            <a:r>
              <a:rPr lang="en-GB" sz="600" dirty="0" smtClean="0"/>
              <a:t> = </a:t>
            </a:r>
            <a:r>
              <a:rPr lang="en-GB" sz="600" dirty="0" err="1" smtClean="0"/>
              <a:t>MRT_MC_sim_object_maker</a:t>
            </a:r>
            <a:r>
              <a:rPr lang="en-GB" sz="600" dirty="0" smtClean="0"/>
              <a:t>(FOV, peak)</a:t>
            </a:r>
          </a:p>
          <a:p>
            <a:r>
              <a:rPr lang="en-GB" sz="600" dirty="0" err="1" smtClean="0"/>
              <a:t>obim</a:t>
            </a:r>
            <a:r>
              <a:rPr lang="en-GB" sz="600" dirty="0" smtClean="0"/>
              <a:t> = </a:t>
            </a:r>
            <a:r>
              <a:rPr lang="en-GB" sz="600" dirty="0" err="1" smtClean="0"/>
              <a:t>np.copy</a:t>
            </a:r>
            <a:r>
              <a:rPr lang="en-GB" sz="600" dirty="0" smtClean="0"/>
              <a:t>(</a:t>
            </a:r>
            <a:r>
              <a:rPr lang="en-GB" sz="600" dirty="0" err="1" smtClean="0"/>
              <a:t>im</a:t>
            </a:r>
            <a:r>
              <a:rPr lang="en-GB" sz="600" dirty="0" smtClean="0"/>
              <a:t>) #keep a copy of large matrix sample</a:t>
            </a:r>
          </a:p>
          <a:p>
            <a:r>
              <a:rPr lang="en-GB" sz="600" dirty="0" err="1" smtClean="0"/>
              <a:t>binned_ims</a:t>
            </a:r>
            <a:r>
              <a:rPr lang="en-GB" sz="600" dirty="0" smtClean="0"/>
              <a:t> = []</a:t>
            </a:r>
          </a:p>
          <a:p>
            <a:r>
              <a:rPr lang="en-GB" sz="600" dirty="0" err="1" smtClean="0"/>
              <a:t>recon_ims</a:t>
            </a:r>
            <a:r>
              <a:rPr lang="en-GB" sz="600" dirty="0" smtClean="0"/>
              <a:t> = []</a:t>
            </a:r>
          </a:p>
          <a:p>
            <a:r>
              <a:rPr lang="en-GB" sz="600" dirty="0" err="1" smtClean="0"/>
              <a:t>true_peak</a:t>
            </a:r>
            <a:r>
              <a:rPr lang="en-GB" sz="600" dirty="0" smtClean="0"/>
              <a:t> = </a:t>
            </a:r>
            <a:r>
              <a:rPr lang="en-GB" sz="600" dirty="0" err="1" smtClean="0"/>
              <a:t>np.zeros_like</a:t>
            </a:r>
            <a:r>
              <a:rPr lang="en-GB" sz="600" dirty="0" smtClean="0"/>
              <a:t>(</a:t>
            </a:r>
            <a:r>
              <a:rPr lang="en-GB" sz="600" dirty="0" err="1" smtClean="0"/>
              <a:t>sampsizes</a:t>
            </a:r>
            <a:r>
              <a:rPr lang="en-GB" sz="600" dirty="0" smtClean="0"/>
              <a:t>, </a:t>
            </a:r>
            <a:r>
              <a:rPr lang="en-GB" sz="600" dirty="0" err="1" smtClean="0"/>
              <a:t>dtype</a:t>
            </a:r>
            <a:r>
              <a:rPr lang="en-GB" sz="600" dirty="0" smtClean="0"/>
              <a:t>=</a:t>
            </a:r>
            <a:r>
              <a:rPr lang="en-GB" sz="600" dirty="0" err="1" smtClean="0"/>
              <a:t>np.float</a:t>
            </a:r>
            <a:r>
              <a:rPr lang="en-GB" sz="600" dirty="0" smtClean="0"/>
              <a:t>)</a:t>
            </a:r>
          </a:p>
          <a:p>
            <a:r>
              <a:rPr lang="en-GB" sz="600" dirty="0" err="1" smtClean="0"/>
              <a:t>binned_peak</a:t>
            </a:r>
            <a:r>
              <a:rPr lang="en-GB" sz="600" dirty="0" smtClean="0"/>
              <a:t> = </a:t>
            </a:r>
            <a:r>
              <a:rPr lang="en-GB" sz="600" dirty="0" err="1" smtClean="0"/>
              <a:t>np.zeros_like</a:t>
            </a:r>
            <a:r>
              <a:rPr lang="en-GB" sz="600" dirty="0" smtClean="0"/>
              <a:t>(</a:t>
            </a:r>
            <a:r>
              <a:rPr lang="en-GB" sz="600" dirty="0" err="1" smtClean="0"/>
              <a:t>sampsizes</a:t>
            </a:r>
            <a:r>
              <a:rPr lang="en-GB" sz="600" dirty="0" smtClean="0"/>
              <a:t>, </a:t>
            </a:r>
            <a:r>
              <a:rPr lang="en-GB" sz="600" dirty="0" err="1" smtClean="0"/>
              <a:t>dtype</a:t>
            </a:r>
            <a:r>
              <a:rPr lang="en-GB" sz="600" dirty="0" smtClean="0"/>
              <a:t>=</a:t>
            </a:r>
            <a:r>
              <a:rPr lang="en-GB" sz="600" dirty="0" err="1" smtClean="0"/>
              <a:t>np.float</a:t>
            </a:r>
            <a:r>
              <a:rPr lang="en-GB" sz="600" dirty="0" smtClean="0"/>
              <a:t>)</a:t>
            </a:r>
          </a:p>
          <a:p>
            <a:r>
              <a:rPr lang="en-GB" sz="600" dirty="0" err="1" smtClean="0"/>
              <a:t>recon_peak</a:t>
            </a:r>
            <a:r>
              <a:rPr lang="en-GB" sz="600" dirty="0" smtClean="0"/>
              <a:t> = </a:t>
            </a:r>
            <a:r>
              <a:rPr lang="en-GB" sz="600" dirty="0" err="1" smtClean="0"/>
              <a:t>np.zeros_like</a:t>
            </a:r>
            <a:r>
              <a:rPr lang="en-GB" sz="600" dirty="0" smtClean="0"/>
              <a:t>(</a:t>
            </a:r>
            <a:r>
              <a:rPr lang="en-GB" sz="600" dirty="0" err="1" smtClean="0"/>
              <a:t>sampsizes</a:t>
            </a:r>
            <a:r>
              <a:rPr lang="en-GB" sz="600" dirty="0" smtClean="0"/>
              <a:t>, </a:t>
            </a:r>
            <a:r>
              <a:rPr lang="en-GB" sz="600" dirty="0" err="1" smtClean="0"/>
              <a:t>dtype</a:t>
            </a:r>
            <a:r>
              <a:rPr lang="en-GB" sz="600" dirty="0" smtClean="0"/>
              <a:t>=</a:t>
            </a:r>
            <a:r>
              <a:rPr lang="en-GB" sz="600" dirty="0" err="1" smtClean="0"/>
              <a:t>np.float</a:t>
            </a:r>
            <a:r>
              <a:rPr lang="en-GB" sz="600" dirty="0" smtClean="0"/>
              <a:t>)</a:t>
            </a:r>
          </a:p>
          <a:p>
            <a:r>
              <a:rPr lang="en-GB" sz="600" dirty="0" smtClean="0"/>
              <a:t>for </a:t>
            </a:r>
            <a:r>
              <a:rPr lang="en-GB" sz="600" dirty="0" err="1" smtClean="0"/>
              <a:t>i</a:t>
            </a:r>
            <a:r>
              <a:rPr lang="en-GB" sz="600" dirty="0" smtClean="0"/>
              <a:t> in range(</a:t>
            </a:r>
            <a:r>
              <a:rPr lang="en-GB" sz="600" dirty="0" err="1" smtClean="0"/>
              <a:t>nsamps</a:t>
            </a:r>
            <a:r>
              <a:rPr lang="en-GB" sz="600" dirty="0" smtClean="0"/>
              <a:t>):</a:t>
            </a:r>
          </a:p>
          <a:p>
            <a:r>
              <a:rPr lang="en-GB" sz="600" dirty="0" smtClean="0"/>
              <a:t>x = FOV/</a:t>
            </a:r>
            <a:r>
              <a:rPr lang="en-GB" sz="600" dirty="0" err="1" smtClean="0"/>
              <a:t>sampsizes</a:t>
            </a:r>
            <a:r>
              <a:rPr lang="en-GB" sz="600" dirty="0" smtClean="0"/>
              <a:t>[</a:t>
            </a:r>
            <a:r>
              <a:rPr lang="en-GB" sz="600" dirty="0" err="1" smtClean="0"/>
              <a:t>i</a:t>
            </a:r>
            <a:r>
              <a:rPr lang="en-GB" sz="600" dirty="0" smtClean="0"/>
              <a:t>]</a:t>
            </a:r>
          </a:p>
          <a:p>
            <a:r>
              <a:rPr lang="en-GB" sz="600" dirty="0" err="1" smtClean="0"/>
              <a:t>scl</a:t>
            </a:r>
            <a:r>
              <a:rPr lang="en-GB" sz="600" dirty="0" smtClean="0"/>
              <a:t> = </a:t>
            </a:r>
            <a:r>
              <a:rPr lang="en-GB" sz="600" dirty="0" err="1" smtClean="0"/>
              <a:t>sampsizes</a:t>
            </a:r>
            <a:r>
              <a:rPr lang="en-GB" sz="600" dirty="0" smtClean="0"/>
              <a:t>[</a:t>
            </a:r>
            <a:r>
              <a:rPr lang="en-GB" sz="600" dirty="0" err="1" smtClean="0"/>
              <a:t>i</a:t>
            </a:r>
            <a:r>
              <a:rPr lang="en-GB" sz="600" dirty="0" smtClean="0"/>
              <a:t>]/</a:t>
            </a:r>
            <a:r>
              <a:rPr lang="en-GB" sz="600" dirty="0" err="1" smtClean="0"/>
              <a:t>obpixelsize</a:t>
            </a:r>
            <a:endParaRPr lang="en-GB" sz="600" dirty="0" smtClean="0"/>
          </a:p>
          <a:p>
            <a:r>
              <a:rPr lang="en-GB" sz="600" dirty="0" err="1" smtClean="0"/>
              <a:t>nProj</a:t>
            </a:r>
            <a:r>
              <a:rPr lang="en-GB" sz="600" dirty="0" smtClean="0"/>
              <a:t> = </a:t>
            </a:r>
            <a:r>
              <a:rPr lang="en-GB" sz="600" dirty="0" err="1" smtClean="0"/>
              <a:t>int</a:t>
            </a:r>
            <a:r>
              <a:rPr lang="en-GB" sz="600" dirty="0" smtClean="0"/>
              <a:t>(</a:t>
            </a:r>
            <a:r>
              <a:rPr lang="en-GB" sz="600" dirty="0" err="1" smtClean="0"/>
              <a:t>np.ceil</a:t>
            </a:r>
            <a:r>
              <a:rPr lang="en-GB" sz="600" dirty="0" smtClean="0"/>
              <a:t>(0.5*(</a:t>
            </a:r>
            <a:r>
              <a:rPr lang="en-GB" sz="600" dirty="0" err="1" smtClean="0"/>
              <a:t>np.pi</a:t>
            </a:r>
            <a:r>
              <a:rPr lang="en-GB" sz="600" dirty="0" smtClean="0"/>
              <a:t>)*x)) </a:t>
            </a:r>
          </a:p>
          <a:p>
            <a:r>
              <a:rPr lang="en-GB" sz="600" dirty="0" smtClean="0"/>
              <a:t>phi = 180.0/</a:t>
            </a:r>
            <a:r>
              <a:rPr lang="en-GB" sz="600" dirty="0" err="1" smtClean="0"/>
              <a:t>nProj</a:t>
            </a:r>
            <a:endParaRPr lang="en-GB" sz="600" dirty="0" smtClean="0"/>
          </a:p>
          <a:p>
            <a:r>
              <a:rPr lang="en-GB" sz="600" dirty="0" err="1" smtClean="0"/>
              <a:t>im</a:t>
            </a:r>
            <a:r>
              <a:rPr lang="en-GB" sz="600" dirty="0" smtClean="0"/>
              <a:t> = </a:t>
            </a:r>
            <a:r>
              <a:rPr lang="en-GB" sz="600" dirty="0" err="1" smtClean="0"/>
              <a:t>congrid</a:t>
            </a:r>
            <a:r>
              <a:rPr lang="en-GB" sz="600" dirty="0" smtClean="0"/>
              <a:t>(</a:t>
            </a:r>
            <a:r>
              <a:rPr lang="en-GB" sz="600" dirty="0" err="1" smtClean="0"/>
              <a:t>obim</a:t>
            </a:r>
            <a:r>
              <a:rPr lang="en-GB" sz="600" dirty="0" smtClean="0"/>
              <a:t>, (</a:t>
            </a:r>
            <a:r>
              <a:rPr lang="en-GB" sz="600" dirty="0" err="1" smtClean="0"/>
              <a:t>x,x</a:t>
            </a:r>
            <a:r>
              <a:rPr lang="en-GB" sz="600" dirty="0" smtClean="0"/>
              <a:t>), method='linear', centre=False, </a:t>
            </a:r>
            <a:r>
              <a:rPr lang="en-GB" sz="600" dirty="0" err="1" smtClean="0"/>
              <a:t>minusone</a:t>
            </a:r>
            <a:r>
              <a:rPr lang="en-GB" sz="600" dirty="0" smtClean="0"/>
              <a:t>=False)</a:t>
            </a:r>
          </a:p>
          <a:p>
            <a:r>
              <a:rPr lang="en-GB" sz="600" dirty="0" smtClean="0"/>
              <a:t>recon = </a:t>
            </a:r>
            <a:r>
              <a:rPr lang="en-GB" sz="600" dirty="0" err="1" smtClean="0"/>
              <a:t>iradon</a:t>
            </a:r>
            <a:r>
              <a:rPr lang="en-GB" sz="600" dirty="0" smtClean="0"/>
              <a:t>(</a:t>
            </a:r>
            <a:r>
              <a:rPr lang="en-GB" sz="600" dirty="0" err="1" smtClean="0"/>
              <a:t>sino_maker</a:t>
            </a:r>
            <a:r>
              <a:rPr lang="en-GB" sz="600" dirty="0" smtClean="0"/>
              <a:t>(</a:t>
            </a:r>
            <a:r>
              <a:rPr lang="en-GB" sz="600" dirty="0" err="1" smtClean="0"/>
              <a:t>im</a:t>
            </a:r>
            <a:r>
              <a:rPr lang="en-GB" sz="600" dirty="0" smtClean="0"/>
              <a:t>, </a:t>
            </a:r>
            <a:r>
              <a:rPr lang="en-GB" sz="600" dirty="0" err="1" smtClean="0"/>
              <a:t>nProj</a:t>
            </a:r>
            <a:r>
              <a:rPr lang="en-GB" sz="600" dirty="0" smtClean="0"/>
              <a:t>), </a:t>
            </a:r>
            <a:r>
              <a:rPr lang="en-GB" sz="600" dirty="0" err="1" smtClean="0"/>
              <a:t>output_size</a:t>
            </a:r>
            <a:r>
              <a:rPr lang="en-GB" sz="600" dirty="0" smtClean="0"/>
              <a:t>=x, filter ='ramp')#</a:t>
            </a:r>
            <a:r>
              <a:rPr lang="en-GB" sz="600" dirty="0" err="1" smtClean="0"/>
              <a:t>shepp-logan</a:t>
            </a:r>
            <a:r>
              <a:rPr lang="en-GB" sz="600" dirty="0" smtClean="0"/>
              <a:t>')</a:t>
            </a:r>
          </a:p>
          <a:p>
            <a:r>
              <a:rPr lang="en-GB" sz="600" dirty="0" err="1" smtClean="0"/>
              <a:t>binned_ims.append</a:t>
            </a:r>
            <a:r>
              <a:rPr lang="en-GB" sz="600" dirty="0" smtClean="0"/>
              <a:t>(</a:t>
            </a:r>
            <a:r>
              <a:rPr lang="en-GB" sz="600" dirty="0" err="1" smtClean="0"/>
              <a:t>im</a:t>
            </a:r>
            <a:r>
              <a:rPr lang="en-GB" sz="600" dirty="0" smtClean="0"/>
              <a:t>)</a:t>
            </a:r>
          </a:p>
          <a:p>
            <a:r>
              <a:rPr lang="en-GB" sz="600" dirty="0" smtClean="0"/>
              <a:t>r = </a:t>
            </a:r>
            <a:r>
              <a:rPr lang="en-GB" sz="600" dirty="0" err="1" smtClean="0"/>
              <a:t>np.copy</a:t>
            </a:r>
            <a:r>
              <a:rPr lang="en-GB" sz="600" dirty="0" smtClean="0"/>
              <a:t>(recon)</a:t>
            </a:r>
          </a:p>
          <a:p>
            <a:r>
              <a:rPr lang="en-GB" sz="600" dirty="0" err="1" smtClean="0"/>
              <a:t>recon_ims.append</a:t>
            </a:r>
            <a:r>
              <a:rPr lang="en-GB" sz="600" dirty="0" smtClean="0"/>
              <a:t>(recon)</a:t>
            </a:r>
          </a:p>
          <a:p>
            <a:r>
              <a:rPr lang="en-GB" sz="600" dirty="0" err="1" smtClean="0"/>
              <a:t>true_peak</a:t>
            </a:r>
            <a:r>
              <a:rPr lang="en-GB" sz="600" dirty="0" smtClean="0"/>
              <a:t>[</a:t>
            </a:r>
            <a:r>
              <a:rPr lang="en-GB" sz="600" dirty="0" err="1" smtClean="0"/>
              <a:t>i</a:t>
            </a:r>
            <a:r>
              <a:rPr lang="en-GB" sz="600" dirty="0" smtClean="0"/>
              <a:t>] = np.max(</a:t>
            </a:r>
            <a:r>
              <a:rPr lang="en-GB" sz="600" dirty="0" err="1" smtClean="0"/>
              <a:t>obim</a:t>
            </a:r>
            <a:r>
              <a:rPr lang="en-GB" sz="600" dirty="0" smtClean="0"/>
              <a:t>[0.4*FOV/</a:t>
            </a:r>
            <a:r>
              <a:rPr lang="en-GB" sz="600" dirty="0" err="1" smtClean="0"/>
              <a:t>obpixelsize</a:t>
            </a:r>
            <a:r>
              <a:rPr lang="en-GB" sz="600" dirty="0" smtClean="0"/>
              <a:t>, :])</a:t>
            </a:r>
          </a:p>
          <a:p>
            <a:r>
              <a:rPr lang="en-GB" sz="600" dirty="0" err="1" smtClean="0"/>
              <a:t>binned_peak</a:t>
            </a:r>
            <a:r>
              <a:rPr lang="en-GB" sz="600" dirty="0" smtClean="0"/>
              <a:t>[</a:t>
            </a:r>
            <a:r>
              <a:rPr lang="en-GB" sz="600" dirty="0" err="1" smtClean="0"/>
              <a:t>i</a:t>
            </a:r>
            <a:r>
              <a:rPr lang="en-GB" sz="600" dirty="0" smtClean="0"/>
              <a:t>] = np.max(</a:t>
            </a:r>
            <a:r>
              <a:rPr lang="en-GB" sz="600" dirty="0" err="1" smtClean="0"/>
              <a:t>im</a:t>
            </a:r>
            <a:r>
              <a:rPr lang="en-GB" sz="600" dirty="0" smtClean="0"/>
              <a:t>[0.4*x, :])</a:t>
            </a:r>
          </a:p>
          <a:p>
            <a:r>
              <a:rPr lang="en-GB" sz="600" dirty="0" err="1" smtClean="0"/>
              <a:t>recon_peak</a:t>
            </a:r>
            <a:r>
              <a:rPr lang="en-GB" sz="600" dirty="0" smtClean="0"/>
              <a:t>[</a:t>
            </a:r>
            <a:r>
              <a:rPr lang="en-GB" sz="600" dirty="0" err="1" smtClean="0"/>
              <a:t>i</a:t>
            </a:r>
            <a:r>
              <a:rPr lang="en-GB" sz="600" dirty="0" smtClean="0"/>
              <a:t>] = np.max(recon[0.4*x, :])</a:t>
            </a:r>
          </a:p>
          <a:p>
            <a:r>
              <a:rPr lang="en-GB" sz="600" dirty="0" smtClean="0"/>
              <a:t>#Plots---------------------------------------------------------------------------------</a:t>
            </a:r>
          </a:p>
          <a:p>
            <a:r>
              <a:rPr lang="en-GB" sz="600" dirty="0" err="1" smtClean="0"/>
              <a:t>cmap</a:t>
            </a:r>
            <a:r>
              <a:rPr lang="en-GB" sz="600" dirty="0" smtClean="0"/>
              <a:t>=</a:t>
            </a:r>
            <a:r>
              <a:rPr lang="en-GB" sz="600" dirty="0" err="1" smtClean="0"/>
              <a:t>pylab.gray</a:t>
            </a:r>
            <a:r>
              <a:rPr lang="en-GB" sz="600" dirty="0" smtClean="0"/>
              <a:t>()</a:t>
            </a:r>
          </a:p>
          <a:p>
            <a:r>
              <a:rPr lang="en-GB" sz="600" dirty="0" err="1" smtClean="0"/>
              <a:t>plt.close</a:t>
            </a:r>
            <a:r>
              <a:rPr lang="en-GB" sz="600" dirty="0" smtClean="0"/>
              <a:t>('all')</a:t>
            </a:r>
          </a:p>
          <a:p>
            <a:r>
              <a:rPr lang="en-GB" sz="600" dirty="0" smtClean="0"/>
              <a:t>f1, ax1 = </a:t>
            </a:r>
            <a:r>
              <a:rPr lang="en-GB" sz="600" dirty="0" err="1" smtClean="0"/>
              <a:t>plt.subplots</a:t>
            </a:r>
            <a:r>
              <a:rPr lang="en-GB" sz="600" dirty="0" smtClean="0"/>
              <a:t>(1,3,figsize=(15,5), num = 1)</a:t>
            </a:r>
          </a:p>
          <a:p>
            <a:r>
              <a:rPr lang="en-GB" sz="600" dirty="0" smtClean="0"/>
              <a:t>ax1[0].</a:t>
            </a:r>
            <a:r>
              <a:rPr lang="en-GB" sz="600" dirty="0" err="1" smtClean="0"/>
              <a:t>imshow</a:t>
            </a:r>
            <a:r>
              <a:rPr lang="en-GB" sz="600" dirty="0" smtClean="0"/>
              <a:t>(</a:t>
            </a:r>
            <a:r>
              <a:rPr lang="en-GB" sz="600" dirty="0" err="1" smtClean="0"/>
              <a:t>obim</a:t>
            </a:r>
            <a:r>
              <a:rPr lang="en-GB" sz="600" dirty="0" smtClean="0"/>
              <a:t>, </a:t>
            </a:r>
            <a:r>
              <a:rPr lang="en-GB" sz="600" dirty="0" err="1" smtClean="0"/>
              <a:t>cmap</a:t>
            </a:r>
            <a:r>
              <a:rPr lang="en-GB" sz="600" dirty="0" smtClean="0"/>
              <a:t>=</a:t>
            </a:r>
            <a:r>
              <a:rPr lang="en-GB" sz="600" dirty="0" err="1" smtClean="0"/>
              <a:t>cmap</a:t>
            </a:r>
            <a:r>
              <a:rPr lang="en-GB" sz="600" dirty="0" smtClean="0"/>
              <a:t>) </a:t>
            </a:r>
          </a:p>
          <a:p>
            <a:r>
              <a:rPr lang="en-GB" sz="600" dirty="0" smtClean="0"/>
              <a:t>ax1[1].</a:t>
            </a:r>
            <a:r>
              <a:rPr lang="en-GB" sz="600" dirty="0" err="1" smtClean="0"/>
              <a:t>imshow</a:t>
            </a:r>
            <a:r>
              <a:rPr lang="en-GB" sz="600" dirty="0" smtClean="0"/>
              <a:t>(</a:t>
            </a:r>
            <a:r>
              <a:rPr lang="en-GB" sz="600" dirty="0" err="1" smtClean="0"/>
              <a:t>binned_ims</a:t>
            </a:r>
            <a:r>
              <a:rPr lang="en-GB" sz="600" dirty="0" smtClean="0"/>
              <a:t>[nsamps-1],</a:t>
            </a:r>
            <a:r>
              <a:rPr lang="en-GB" sz="600" dirty="0" err="1" smtClean="0"/>
              <a:t>cmap</a:t>
            </a:r>
            <a:r>
              <a:rPr lang="en-GB" sz="600" dirty="0" smtClean="0"/>
              <a:t>=</a:t>
            </a:r>
            <a:r>
              <a:rPr lang="en-GB" sz="600" dirty="0" err="1" smtClean="0"/>
              <a:t>cmap</a:t>
            </a:r>
            <a:r>
              <a:rPr lang="en-GB" sz="600" dirty="0" smtClean="0"/>
              <a:t>)</a:t>
            </a:r>
          </a:p>
          <a:p>
            <a:r>
              <a:rPr lang="en-GB" sz="600" dirty="0" smtClean="0"/>
              <a:t>ax1[2].</a:t>
            </a:r>
            <a:r>
              <a:rPr lang="en-GB" sz="600" dirty="0" err="1" smtClean="0"/>
              <a:t>imshow</a:t>
            </a:r>
            <a:r>
              <a:rPr lang="en-GB" sz="600" dirty="0" smtClean="0"/>
              <a:t>(</a:t>
            </a:r>
            <a:r>
              <a:rPr lang="en-GB" sz="600" dirty="0" err="1" smtClean="0"/>
              <a:t>recon_ims</a:t>
            </a:r>
            <a:r>
              <a:rPr lang="en-GB" sz="600" dirty="0" smtClean="0"/>
              <a:t>[nsamps-1],</a:t>
            </a:r>
            <a:r>
              <a:rPr lang="en-GB" sz="600" dirty="0" err="1" smtClean="0"/>
              <a:t>cmap</a:t>
            </a:r>
            <a:r>
              <a:rPr lang="en-GB" sz="600" dirty="0" smtClean="0"/>
              <a:t>=</a:t>
            </a:r>
            <a:r>
              <a:rPr lang="en-GB" sz="600" dirty="0" err="1" smtClean="0"/>
              <a:t>cmap</a:t>
            </a:r>
            <a:r>
              <a:rPr lang="en-GB" sz="600" dirty="0" smtClean="0"/>
              <a:t>)</a:t>
            </a:r>
          </a:p>
          <a:p>
            <a:r>
              <a:rPr lang="en-GB" sz="600" dirty="0" smtClean="0"/>
              <a:t>ax1[0].</a:t>
            </a:r>
            <a:r>
              <a:rPr lang="en-GB" sz="600" dirty="0" err="1" smtClean="0"/>
              <a:t>set_title</a:t>
            </a:r>
            <a:r>
              <a:rPr lang="en-GB" sz="600" dirty="0" smtClean="0"/>
              <a:t>('</a:t>
            </a:r>
            <a:r>
              <a:rPr lang="en-GB" sz="600" dirty="0" err="1" smtClean="0"/>
              <a:t>Unsampled</a:t>
            </a:r>
            <a:r>
              <a:rPr lang="en-GB" sz="600" dirty="0" smtClean="0"/>
              <a:t> Object')</a:t>
            </a:r>
          </a:p>
          <a:p>
            <a:r>
              <a:rPr lang="en-GB" sz="600" dirty="0" smtClean="0"/>
              <a:t>ax1[1].</a:t>
            </a:r>
            <a:r>
              <a:rPr lang="en-GB" sz="600" dirty="0" err="1" smtClean="0"/>
              <a:t>set_title</a:t>
            </a:r>
            <a:r>
              <a:rPr lang="en-GB" sz="600" dirty="0" smtClean="0"/>
              <a:t>('Binned Object')</a:t>
            </a:r>
          </a:p>
          <a:p>
            <a:r>
              <a:rPr lang="en-GB" sz="600" dirty="0" smtClean="0"/>
              <a:t>ax1[2].</a:t>
            </a:r>
            <a:r>
              <a:rPr lang="en-GB" sz="600" dirty="0" err="1" smtClean="0"/>
              <a:t>set_title</a:t>
            </a:r>
            <a:r>
              <a:rPr lang="en-GB" sz="600" dirty="0" smtClean="0"/>
              <a:t>('Reconstruction')</a:t>
            </a:r>
          </a:p>
          <a:p>
            <a:r>
              <a:rPr lang="en-GB" sz="600" dirty="0" smtClean="0"/>
              <a:t>#ax2[2].plot(</a:t>
            </a:r>
            <a:r>
              <a:rPr lang="en-GB" sz="600" dirty="0" err="1" smtClean="0"/>
              <a:t>vmeans</a:t>
            </a:r>
            <a:r>
              <a:rPr lang="en-GB" sz="600" dirty="0" smtClean="0"/>
              <a:t>)</a:t>
            </a:r>
          </a:p>
          <a:p>
            <a:r>
              <a:rPr lang="en-GB" sz="600" dirty="0" smtClean="0"/>
              <a:t>f2, ax2 = </a:t>
            </a:r>
            <a:r>
              <a:rPr lang="en-GB" sz="600" dirty="0" err="1" smtClean="0"/>
              <a:t>plt.subplots</a:t>
            </a:r>
            <a:r>
              <a:rPr lang="en-GB" sz="600" dirty="0" smtClean="0"/>
              <a:t>(3,1,num = 2,figsize=(8,10))</a:t>
            </a:r>
          </a:p>
          <a:p>
            <a:r>
              <a:rPr lang="en-GB" sz="600" dirty="0" err="1" smtClean="0"/>
              <a:t>obdisp</a:t>
            </a:r>
            <a:r>
              <a:rPr lang="en-GB" sz="600" dirty="0" smtClean="0"/>
              <a:t> = </a:t>
            </a:r>
            <a:r>
              <a:rPr lang="en-GB" sz="600" dirty="0" err="1" smtClean="0"/>
              <a:t>np.arange</a:t>
            </a:r>
            <a:r>
              <a:rPr lang="en-GB" sz="600" dirty="0" smtClean="0"/>
              <a:t>(0, FOV, </a:t>
            </a:r>
            <a:r>
              <a:rPr lang="en-GB" sz="600" dirty="0" err="1" smtClean="0"/>
              <a:t>obpixelsize</a:t>
            </a:r>
            <a:r>
              <a:rPr lang="en-GB" sz="600" dirty="0" smtClean="0"/>
              <a:t>)</a:t>
            </a:r>
          </a:p>
          <a:p>
            <a:r>
              <a:rPr lang="en-GB" sz="600" dirty="0" err="1" smtClean="0"/>
              <a:t>sampdisp</a:t>
            </a:r>
            <a:r>
              <a:rPr lang="en-GB" sz="600" dirty="0" smtClean="0"/>
              <a:t> = </a:t>
            </a:r>
            <a:r>
              <a:rPr lang="en-GB" sz="600" dirty="0" err="1" smtClean="0"/>
              <a:t>np.arange</a:t>
            </a:r>
            <a:r>
              <a:rPr lang="en-GB" sz="600" dirty="0" smtClean="0"/>
              <a:t>(0, FOV, </a:t>
            </a:r>
            <a:r>
              <a:rPr lang="en-GB" sz="600" dirty="0" err="1" smtClean="0"/>
              <a:t>sampsizes</a:t>
            </a:r>
            <a:r>
              <a:rPr lang="en-GB" sz="600" dirty="0" smtClean="0"/>
              <a:t>[nsamps-1])</a:t>
            </a:r>
          </a:p>
          <a:p>
            <a:r>
              <a:rPr lang="en-GB" sz="600" dirty="0" smtClean="0"/>
              <a:t>ax2[0].plot(</a:t>
            </a:r>
            <a:r>
              <a:rPr lang="en-GB" sz="600" dirty="0" err="1" smtClean="0"/>
              <a:t>obdisp,obim</a:t>
            </a:r>
            <a:r>
              <a:rPr lang="en-GB" sz="600" dirty="0" smtClean="0"/>
              <a:t>[0.4*FOV/</a:t>
            </a:r>
            <a:r>
              <a:rPr lang="en-GB" sz="600" dirty="0" err="1" smtClean="0"/>
              <a:t>obpixelsize</a:t>
            </a:r>
            <a:r>
              <a:rPr lang="en-GB" sz="600" dirty="0" smtClean="0"/>
              <a:t>, :],'-</a:t>
            </a:r>
            <a:r>
              <a:rPr lang="en-GB" sz="600" dirty="0" err="1" smtClean="0"/>
              <a:t>k',label</a:t>
            </a:r>
            <a:r>
              <a:rPr lang="en-GB" sz="600" dirty="0" smtClean="0"/>
              <a:t>='</a:t>
            </a:r>
            <a:r>
              <a:rPr lang="en-GB" sz="600" dirty="0" err="1" smtClean="0"/>
              <a:t>Unsampled</a:t>
            </a:r>
            <a:r>
              <a:rPr lang="en-GB" sz="600" dirty="0" smtClean="0"/>
              <a:t> object') </a:t>
            </a:r>
          </a:p>
          <a:p>
            <a:r>
              <a:rPr lang="en-GB" sz="600" dirty="0" smtClean="0"/>
              <a:t>ax2[0].plot(</a:t>
            </a:r>
            <a:r>
              <a:rPr lang="en-GB" sz="600" dirty="0" err="1" smtClean="0"/>
              <a:t>sampdisp</a:t>
            </a:r>
            <a:r>
              <a:rPr lang="en-GB" sz="600" dirty="0" smtClean="0"/>
              <a:t>, </a:t>
            </a:r>
            <a:r>
              <a:rPr lang="en-GB" sz="600" dirty="0" err="1" smtClean="0"/>
              <a:t>im</a:t>
            </a:r>
            <a:r>
              <a:rPr lang="en-GB" sz="600" dirty="0" smtClean="0"/>
              <a:t>[0.4*x, :],'--b', label='Binned object ' )</a:t>
            </a:r>
          </a:p>
          <a:p>
            <a:r>
              <a:rPr lang="en-GB" sz="600" dirty="0" smtClean="0"/>
              <a:t>ax2[0].plot(</a:t>
            </a:r>
            <a:r>
              <a:rPr lang="en-GB" sz="600" dirty="0" err="1" smtClean="0"/>
              <a:t>sampdisp</a:t>
            </a:r>
            <a:r>
              <a:rPr lang="en-GB" sz="600" dirty="0" smtClean="0"/>
              <a:t>, recon[0.4*x, :], 'g', label='FBP recon')</a:t>
            </a:r>
          </a:p>
          <a:p>
            <a:r>
              <a:rPr lang="en-GB" sz="600" dirty="0" smtClean="0"/>
              <a:t>for </a:t>
            </a:r>
            <a:r>
              <a:rPr lang="en-GB" sz="600" dirty="0" err="1" smtClean="0"/>
              <a:t>i</a:t>
            </a:r>
            <a:r>
              <a:rPr lang="en-GB" sz="600" dirty="0" smtClean="0"/>
              <a:t> in range(1):</a:t>
            </a:r>
          </a:p>
          <a:p>
            <a:r>
              <a:rPr lang="en-GB" sz="600" dirty="0" smtClean="0"/>
              <a:t>ax2[</a:t>
            </a:r>
            <a:r>
              <a:rPr lang="en-GB" sz="600" dirty="0" err="1" smtClean="0"/>
              <a:t>i</a:t>
            </a:r>
            <a:r>
              <a:rPr lang="en-GB" sz="600" dirty="0" smtClean="0"/>
              <a:t>].</a:t>
            </a:r>
            <a:r>
              <a:rPr lang="en-GB" sz="600" dirty="0" err="1" smtClean="0"/>
              <a:t>set_ylim</a:t>
            </a:r>
            <a:r>
              <a:rPr lang="en-GB" sz="600" dirty="0" smtClean="0"/>
              <a:t>([-100,1500]) #peak+200</a:t>
            </a:r>
          </a:p>
          <a:p>
            <a:r>
              <a:rPr lang="en-GB" sz="600" dirty="0" smtClean="0"/>
              <a:t>#</a:t>
            </a:r>
            <a:r>
              <a:rPr lang="en-GB" sz="600" dirty="0" err="1" smtClean="0"/>
              <a:t>axs</a:t>
            </a:r>
            <a:r>
              <a:rPr lang="en-GB" sz="600" dirty="0" smtClean="0"/>
              <a:t>[</a:t>
            </a:r>
            <a:r>
              <a:rPr lang="en-GB" sz="600" dirty="0" err="1" smtClean="0"/>
              <a:t>i</a:t>
            </a:r>
            <a:r>
              <a:rPr lang="en-GB" sz="600" dirty="0" smtClean="0"/>
              <a:t>].</a:t>
            </a:r>
            <a:r>
              <a:rPr lang="en-GB" sz="600" dirty="0" err="1" smtClean="0"/>
              <a:t>set_xlim</a:t>
            </a:r>
            <a:r>
              <a:rPr lang="en-GB" sz="600" dirty="0" smtClean="0"/>
              <a:t>([650,1300])#FOV])</a:t>
            </a:r>
          </a:p>
          <a:p>
            <a:r>
              <a:rPr lang="en-GB" sz="600" dirty="0" smtClean="0"/>
              <a:t>ax2[</a:t>
            </a:r>
            <a:r>
              <a:rPr lang="en-GB" sz="600" dirty="0" err="1" smtClean="0"/>
              <a:t>i</a:t>
            </a:r>
            <a:r>
              <a:rPr lang="en-GB" sz="600" dirty="0" smtClean="0"/>
              <a:t>].</a:t>
            </a:r>
            <a:r>
              <a:rPr lang="en-GB" sz="600" dirty="0" err="1" smtClean="0"/>
              <a:t>set_xlabel</a:t>
            </a:r>
            <a:r>
              <a:rPr lang="en-GB" sz="600" dirty="0" smtClean="0"/>
              <a:t>('Lateral position ($\</a:t>
            </a:r>
            <a:r>
              <a:rPr lang="en-GB" sz="600" dirty="0" err="1" smtClean="0"/>
              <a:t>mu$m</a:t>
            </a:r>
            <a:r>
              <a:rPr lang="en-GB" sz="600" dirty="0" smtClean="0"/>
              <a:t>)' )</a:t>
            </a:r>
          </a:p>
          <a:p>
            <a:r>
              <a:rPr lang="en-GB" sz="600" dirty="0" smtClean="0"/>
              <a:t>ax2[</a:t>
            </a:r>
            <a:r>
              <a:rPr lang="en-GB" sz="600" dirty="0" err="1" smtClean="0"/>
              <a:t>i</a:t>
            </a:r>
            <a:r>
              <a:rPr lang="en-GB" sz="600" dirty="0" smtClean="0"/>
              <a:t>].</a:t>
            </a:r>
            <a:r>
              <a:rPr lang="en-GB" sz="600" dirty="0" err="1" smtClean="0"/>
              <a:t>set_ylabel</a:t>
            </a:r>
            <a:r>
              <a:rPr lang="en-GB" sz="600" dirty="0" smtClean="0"/>
              <a:t>('Pixel value (</a:t>
            </a:r>
            <a:r>
              <a:rPr lang="en-GB" sz="600" dirty="0" err="1" smtClean="0"/>
              <a:t>a.u</a:t>
            </a:r>
            <a:r>
              <a:rPr lang="en-GB" sz="600" dirty="0" smtClean="0"/>
              <a:t>.)')</a:t>
            </a:r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>ax2[0].legend()</a:t>
            </a:r>
          </a:p>
          <a:p>
            <a:r>
              <a:rPr lang="en-GB" sz="600" dirty="0" smtClean="0"/>
              <a:t>peaks = </a:t>
            </a:r>
            <a:r>
              <a:rPr lang="en-GB" sz="600" dirty="0" err="1" smtClean="0"/>
              <a:t>np.arange</a:t>
            </a:r>
            <a:r>
              <a:rPr lang="en-GB" sz="600" dirty="0" smtClean="0"/>
              <a:t>(no_peaks-1) </a:t>
            </a:r>
          </a:p>
          <a:p>
            <a:r>
              <a:rPr lang="en-GB" sz="600" dirty="0" smtClean="0"/>
              <a:t>colours = ['</a:t>
            </a:r>
            <a:r>
              <a:rPr lang="en-GB" sz="600" dirty="0" err="1" smtClean="0"/>
              <a:t>g','b','r','m','c','y</a:t>
            </a:r>
            <a:r>
              <a:rPr lang="en-GB" sz="600" dirty="0" smtClean="0"/>
              <a:t>','-k']</a:t>
            </a:r>
          </a:p>
          <a:p>
            <a:r>
              <a:rPr lang="en-GB" sz="600" dirty="0" smtClean="0"/>
              <a:t>ax2[1].plot(</a:t>
            </a:r>
            <a:r>
              <a:rPr lang="en-GB" sz="600" dirty="0" err="1" smtClean="0"/>
              <a:t>sampsizes</a:t>
            </a:r>
            <a:r>
              <a:rPr lang="en-GB" sz="600" dirty="0" smtClean="0"/>
              <a:t>, </a:t>
            </a:r>
            <a:r>
              <a:rPr lang="en-GB" sz="600" dirty="0" err="1" smtClean="0"/>
              <a:t>true_peak</a:t>
            </a:r>
            <a:r>
              <a:rPr lang="en-GB" sz="600" dirty="0" smtClean="0"/>
              <a:t>, '--ok')</a:t>
            </a:r>
          </a:p>
          <a:p>
            <a:r>
              <a:rPr lang="en-GB" sz="600" dirty="0" smtClean="0"/>
              <a:t>ax2[1].plot(</a:t>
            </a:r>
            <a:r>
              <a:rPr lang="en-GB" sz="600" dirty="0" err="1" smtClean="0"/>
              <a:t>sampsizes</a:t>
            </a:r>
            <a:r>
              <a:rPr lang="en-GB" sz="600" dirty="0" smtClean="0"/>
              <a:t>, </a:t>
            </a:r>
            <a:r>
              <a:rPr lang="en-GB" sz="600" dirty="0" err="1" smtClean="0"/>
              <a:t>binned_peak</a:t>
            </a:r>
            <a:r>
              <a:rPr lang="en-GB" sz="600" dirty="0" smtClean="0"/>
              <a:t>, '--</a:t>
            </a:r>
            <a:r>
              <a:rPr lang="en-GB" sz="600" dirty="0" err="1" smtClean="0"/>
              <a:t>vb</a:t>
            </a:r>
            <a:r>
              <a:rPr lang="en-GB" sz="600" dirty="0" smtClean="0"/>
              <a:t>')</a:t>
            </a:r>
          </a:p>
          <a:p>
            <a:r>
              <a:rPr lang="en-GB" sz="600" dirty="0" smtClean="0"/>
              <a:t>ax2[1].plot(</a:t>
            </a:r>
            <a:r>
              <a:rPr lang="en-GB" sz="600" dirty="0" err="1" smtClean="0"/>
              <a:t>sampsizes</a:t>
            </a:r>
            <a:r>
              <a:rPr lang="en-GB" sz="600" dirty="0" smtClean="0"/>
              <a:t>, </a:t>
            </a:r>
            <a:r>
              <a:rPr lang="en-GB" sz="600" dirty="0" err="1" smtClean="0"/>
              <a:t>recon_peak</a:t>
            </a:r>
            <a:r>
              <a:rPr lang="en-GB" sz="600" dirty="0" smtClean="0"/>
              <a:t>, '--</a:t>
            </a:r>
            <a:r>
              <a:rPr lang="en-GB" sz="600" dirty="0" err="1" smtClean="0"/>
              <a:t>sg</a:t>
            </a:r>
            <a:r>
              <a:rPr lang="en-GB" sz="600" dirty="0" smtClean="0"/>
              <a:t>')</a:t>
            </a:r>
          </a:p>
          <a:p>
            <a:r>
              <a:rPr lang="en-GB" sz="600" dirty="0" smtClean="0"/>
              <a:t>ax2[2].plot(</a:t>
            </a:r>
            <a:r>
              <a:rPr lang="en-GB" sz="600" dirty="0" err="1" smtClean="0"/>
              <a:t>sampsizes</a:t>
            </a:r>
            <a:r>
              <a:rPr lang="en-GB" sz="600" dirty="0" smtClean="0"/>
              <a:t>, (</a:t>
            </a:r>
            <a:r>
              <a:rPr lang="en-GB" sz="600" dirty="0" err="1" smtClean="0"/>
              <a:t>true_peak-recon_peak</a:t>
            </a:r>
            <a:r>
              <a:rPr lang="en-GB" sz="600" dirty="0" smtClean="0"/>
              <a:t>)/</a:t>
            </a:r>
            <a:r>
              <a:rPr lang="en-GB" sz="600" dirty="0" err="1" smtClean="0"/>
              <a:t>true_peak</a:t>
            </a:r>
            <a:r>
              <a:rPr lang="en-GB" sz="600" dirty="0" smtClean="0"/>
              <a:t>, '-o')</a:t>
            </a:r>
          </a:p>
          <a:p>
            <a:r>
              <a:rPr lang="en-GB" sz="600" dirty="0" err="1" smtClean="0"/>
              <a:t>psamp</a:t>
            </a:r>
            <a:r>
              <a:rPr lang="en-GB" sz="600" dirty="0" smtClean="0"/>
              <a:t> = [0,1,4,6]</a:t>
            </a:r>
          </a:p>
          <a:p>
            <a:r>
              <a:rPr lang="en-GB" sz="600" dirty="0" smtClean="0"/>
              <a:t>f3, ax3 = </a:t>
            </a:r>
            <a:r>
              <a:rPr lang="en-GB" sz="600" dirty="0" err="1" smtClean="0"/>
              <a:t>plt.subplots</a:t>
            </a:r>
            <a:r>
              <a:rPr lang="en-GB" sz="600" dirty="0" smtClean="0"/>
              <a:t>(2,1,num = 3,figsize=(10,15))</a:t>
            </a:r>
          </a:p>
          <a:p>
            <a:r>
              <a:rPr lang="en-GB" sz="600" dirty="0" smtClean="0"/>
              <a:t>ax3[0].plot(</a:t>
            </a:r>
            <a:r>
              <a:rPr lang="en-GB" sz="600" dirty="0" err="1" smtClean="0"/>
              <a:t>obdisp</a:t>
            </a:r>
            <a:r>
              <a:rPr lang="en-GB" sz="600" dirty="0" smtClean="0"/>
              <a:t> -425 ,</a:t>
            </a:r>
            <a:r>
              <a:rPr lang="en-GB" sz="600" dirty="0" err="1" smtClean="0"/>
              <a:t>obim</a:t>
            </a:r>
            <a:r>
              <a:rPr lang="en-GB" sz="600" dirty="0" smtClean="0"/>
              <a:t>[0.4*FOV/</a:t>
            </a:r>
            <a:r>
              <a:rPr lang="en-GB" sz="600" dirty="0" err="1" smtClean="0"/>
              <a:t>obpixelsize</a:t>
            </a:r>
            <a:r>
              <a:rPr lang="en-GB" sz="600" dirty="0" smtClean="0"/>
              <a:t>, :],'</a:t>
            </a:r>
            <a:r>
              <a:rPr lang="en-GB" sz="600" dirty="0" err="1" smtClean="0"/>
              <a:t>k',label</a:t>
            </a:r>
            <a:r>
              <a:rPr lang="en-GB" sz="600" dirty="0" smtClean="0"/>
              <a:t>='Monte Carlo profile')</a:t>
            </a:r>
          </a:p>
          <a:p>
            <a:r>
              <a:rPr lang="en-GB" sz="600" dirty="0" smtClean="0"/>
              <a:t>for j in range(</a:t>
            </a:r>
            <a:r>
              <a:rPr lang="en-GB" sz="600" dirty="0" err="1" smtClean="0"/>
              <a:t>len</a:t>
            </a:r>
            <a:r>
              <a:rPr lang="en-GB" sz="600" dirty="0" smtClean="0"/>
              <a:t>(</a:t>
            </a:r>
            <a:r>
              <a:rPr lang="en-GB" sz="600" dirty="0" err="1" smtClean="0"/>
              <a:t>psamp</a:t>
            </a:r>
            <a:r>
              <a:rPr lang="en-GB" sz="600" dirty="0" smtClean="0"/>
              <a:t>)):</a:t>
            </a:r>
          </a:p>
          <a:p>
            <a:r>
              <a:rPr lang="en-GB" sz="600" dirty="0" err="1" smtClean="0"/>
              <a:t>i</a:t>
            </a:r>
            <a:r>
              <a:rPr lang="en-GB" sz="600" dirty="0" smtClean="0"/>
              <a:t> = </a:t>
            </a:r>
            <a:r>
              <a:rPr lang="en-GB" sz="600" dirty="0" err="1" smtClean="0"/>
              <a:t>psamp</a:t>
            </a:r>
            <a:r>
              <a:rPr lang="en-GB" sz="600" dirty="0" smtClean="0"/>
              <a:t>[j]</a:t>
            </a:r>
          </a:p>
          <a:p>
            <a:r>
              <a:rPr lang="en-GB" sz="600" dirty="0" err="1" smtClean="0"/>
              <a:t>r_img</a:t>
            </a:r>
            <a:r>
              <a:rPr lang="en-GB" sz="600" dirty="0" smtClean="0"/>
              <a:t> = </a:t>
            </a:r>
            <a:r>
              <a:rPr lang="en-GB" sz="600" dirty="0" err="1" smtClean="0"/>
              <a:t>recon_ims</a:t>
            </a:r>
            <a:r>
              <a:rPr lang="en-GB" sz="600" dirty="0" smtClean="0"/>
              <a:t>[</a:t>
            </a:r>
            <a:r>
              <a:rPr lang="en-GB" sz="600" dirty="0" err="1" smtClean="0"/>
              <a:t>i</a:t>
            </a:r>
            <a:r>
              <a:rPr lang="en-GB" sz="600" dirty="0" smtClean="0"/>
              <a:t>]</a:t>
            </a:r>
          </a:p>
          <a:p>
            <a:r>
              <a:rPr lang="en-GB" sz="600" dirty="0" smtClean="0"/>
              <a:t>x = FOV/</a:t>
            </a:r>
            <a:r>
              <a:rPr lang="en-GB" sz="600" dirty="0" err="1" smtClean="0"/>
              <a:t>sampsizes</a:t>
            </a:r>
            <a:r>
              <a:rPr lang="en-GB" sz="600" dirty="0" smtClean="0"/>
              <a:t>[</a:t>
            </a:r>
            <a:r>
              <a:rPr lang="en-GB" sz="600" dirty="0" err="1" smtClean="0"/>
              <a:t>i</a:t>
            </a:r>
            <a:r>
              <a:rPr lang="en-GB" sz="600" dirty="0" smtClean="0"/>
              <a:t>]</a:t>
            </a:r>
          </a:p>
          <a:p>
            <a:r>
              <a:rPr lang="en-GB" sz="600" dirty="0" smtClean="0"/>
              <a:t>ax3[0].plot(</a:t>
            </a:r>
            <a:r>
              <a:rPr lang="en-GB" sz="600" dirty="0" err="1" smtClean="0"/>
              <a:t>np.arange</a:t>
            </a:r>
            <a:r>
              <a:rPr lang="en-GB" sz="600" dirty="0" smtClean="0"/>
              <a:t>(0,FOV,sampsizes[</a:t>
            </a:r>
            <a:r>
              <a:rPr lang="en-GB" sz="600" dirty="0" err="1" smtClean="0"/>
              <a:t>i</a:t>
            </a:r>
            <a:r>
              <a:rPr lang="en-GB" sz="600" dirty="0" smtClean="0"/>
              <a:t>]) - 425, </a:t>
            </a:r>
            <a:r>
              <a:rPr lang="en-GB" sz="600" dirty="0" err="1" smtClean="0"/>
              <a:t>r_img</a:t>
            </a:r>
            <a:r>
              <a:rPr lang="en-GB" sz="600" dirty="0" smtClean="0"/>
              <a:t>[0.4*x,:],colours[j], label= </a:t>
            </a:r>
            <a:r>
              <a:rPr lang="en-GB" sz="600" dirty="0" err="1" smtClean="0"/>
              <a:t>str</a:t>
            </a:r>
            <a:r>
              <a:rPr lang="en-GB" sz="600" dirty="0" smtClean="0"/>
              <a:t>(</a:t>
            </a:r>
            <a:r>
              <a:rPr lang="en-GB" sz="600" dirty="0" err="1" smtClean="0"/>
              <a:t>sampsizes</a:t>
            </a:r>
            <a:r>
              <a:rPr lang="en-GB" sz="600" dirty="0" smtClean="0"/>
              <a:t>[</a:t>
            </a:r>
            <a:r>
              <a:rPr lang="en-GB" sz="600" dirty="0" err="1" smtClean="0"/>
              <a:t>i</a:t>
            </a:r>
            <a:r>
              <a:rPr lang="en-GB" sz="600" dirty="0" smtClean="0"/>
              <a:t>])+'$\</a:t>
            </a:r>
            <a:r>
              <a:rPr lang="en-GB" sz="600" dirty="0" err="1" smtClean="0"/>
              <a:t>mu$m</a:t>
            </a:r>
            <a:r>
              <a:rPr lang="en-GB" sz="600" dirty="0" smtClean="0"/>
              <a:t> pixel size')</a:t>
            </a:r>
          </a:p>
          <a:p>
            <a:endParaRPr lang="en-GB" sz="600" dirty="0" smtClean="0"/>
          </a:p>
          <a:p>
            <a:r>
              <a:rPr lang="en-GB" sz="600" dirty="0" smtClean="0"/>
              <a:t>ax3[0].</a:t>
            </a:r>
            <a:r>
              <a:rPr lang="en-GB" sz="600" dirty="0" err="1" smtClean="0"/>
              <a:t>set_ylim</a:t>
            </a:r>
            <a:r>
              <a:rPr lang="en-GB" sz="600" dirty="0" smtClean="0"/>
              <a:t>([-100,1200])</a:t>
            </a:r>
          </a:p>
          <a:p>
            <a:r>
              <a:rPr lang="en-GB" sz="600" dirty="0" smtClean="0"/>
              <a:t>ax3[0].</a:t>
            </a:r>
            <a:r>
              <a:rPr lang="en-GB" sz="600" dirty="0" err="1" smtClean="0"/>
              <a:t>set_xlim</a:t>
            </a:r>
            <a:r>
              <a:rPr lang="en-GB" sz="600" dirty="0" smtClean="0"/>
              <a:t>([0,350])</a:t>
            </a:r>
          </a:p>
          <a:p>
            <a:r>
              <a:rPr lang="en-GB" sz="600" dirty="0" smtClean="0"/>
              <a:t>ax3[0].</a:t>
            </a:r>
            <a:r>
              <a:rPr lang="en-GB" sz="600" dirty="0" err="1" smtClean="0"/>
              <a:t>set_xlabel</a:t>
            </a:r>
            <a:r>
              <a:rPr lang="en-GB" sz="600" dirty="0" smtClean="0"/>
              <a:t>('Lateral position ($\</a:t>
            </a:r>
            <a:r>
              <a:rPr lang="en-GB" sz="600" dirty="0" err="1" smtClean="0"/>
              <a:t>mu$m</a:t>
            </a:r>
            <a:r>
              <a:rPr lang="en-GB" sz="600" dirty="0" smtClean="0"/>
              <a:t>)' )</a:t>
            </a:r>
          </a:p>
          <a:p>
            <a:r>
              <a:rPr lang="en-GB" sz="600" dirty="0" smtClean="0"/>
              <a:t>ax3[0].</a:t>
            </a:r>
            <a:r>
              <a:rPr lang="en-GB" sz="600" dirty="0" err="1" smtClean="0"/>
              <a:t>set_ylabel</a:t>
            </a:r>
            <a:r>
              <a:rPr lang="en-GB" sz="600" dirty="0" smtClean="0"/>
              <a:t>('Pixel value (</a:t>
            </a:r>
            <a:r>
              <a:rPr lang="en-GB" sz="600" dirty="0" err="1" smtClean="0"/>
              <a:t>a.u</a:t>
            </a:r>
            <a:r>
              <a:rPr lang="en-GB" sz="600" dirty="0" smtClean="0"/>
              <a:t>.)')</a:t>
            </a:r>
          </a:p>
          <a:p>
            <a:r>
              <a:rPr lang="en-GB" sz="600" dirty="0" smtClean="0"/>
              <a:t>#ax3[0].legend(</a:t>
            </a:r>
            <a:r>
              <a:rPr lang="en-GB" sz="600" dirty="0" err="1" smtClean="0"/>
              <a:t>bbox_to_anchor</a:t>
            </a:r>
            <a:r>
              <a:rPr lang="en-GB" sz="600" dirty="0" smtClean="0"/>
              <a:t>=(1.05, 1), loc=2, </a:t>
            </a:r>
            <a:r>
              <a:rPr lang="en-GB" sz="600" dirty="0" err="1" smtClean="0"/>
              <a:t>borderaxespad</a:t>
            </a:r>
            <a:r>
              <a:rPr lang="en-GB" sz="600" dirty="0" smtClean="0"/>
              <a:t>=0.) </a:t>
            </a:r>
          </a:p>
          <a:p>
            <a:r>
              <a:rPr lang="en-GB" sz="600" dirty="0" smtClean="0"/>
              <a:t>ax3[0].legend(prop={'size':10})</a:t>
            </a:r>
          </a:p>
          <a:p>
            <a:r>
              <a:rPr lang="en-GB" sz="600" dirty="0" err="1" smtClean="0"/>
              <a:t>p_error</a:t>
            </a:r>
            <a:r>
              <a:rPr lang="en-GB" sz="600" dirty="0" smtClean="0"/>
              <a:t> = 100*(</a:t>
            </a:r>
            <a:r>
              <a:rPr lang="en-GB" sz="600" dirty="0" err="1" smtClean="0"/>
              <a:t>true_peak-recon_peak</a:t>
            </a:r>
            <a:r>
              <a:rPr lang="en-GB" sz="600" dirty="0" smtClean="0"/>
              <a:t>)/</a:t>
            </a:r>
            <a:r>
              <a:rPr lang="en-GB" sz="600" dirty="0" err="1" smtClean="0"/>
              <a:t>true_peak</a:t>
            </a:r>
            <a:endParaRPr lang="en-GB" sz="600" dirty="0" smtClean="0"/>
          </a:p>
          <a:p>
            <a:r>
              <a:rPr lang="en-GB" sz="600" dirty="0" smtClean="0"/>
              <a:t>ax3[1].plot(</a:t>
            </a:r>
            <a:r>
              <a:rPr lang="en-GB" sz="600" dirty="0" err="1" smtClean="0"/>
              <a:t>sampsizes</a:t>
            </a:r>
            <a:r>
              <a:rPr lang="en-GB" sz="600" dirty="0" smtClean="0"/>
              <a:t>, </a:t>
            </a:r>
            <a:r>
              <a:rPr lang="en-GB" sz="600" dirty="0" err="1" smtClean="0"/>
              <a:t>p_error</a:t>
            </a:r>
            <a:r>
              <a:rPr lang="en-GB" sz="600" dirty="0" smtClean="0"/>
              <a:t>, '-ob')</a:t>
            </a:r>
          </a:p>
          <a:p>
            <a:r>
              <a:rPr lang="en-GB" sz="600" dirty="0" smtClean="0"/>
              <a:t>ax3[1].</a:t>
            </a:r>
            <a:r>
              <a:rPr lang="en-GB" sz="600" dirty="0" err="1" smtClean="0"/>
              <a:t>set_xlabel</a:t>
            </a:r>
            <a:r>
              <a:rPr lang="en-GB" sz="600" dirty="0" smtClean="0"/>
              <a:t>('Pixel size ($\</a:t>
            </a:r>
            <a:r>
              <a:rPr lang="en-GB" sz="600" dirty="0" err="1" smtClean="0"/>
              <a:t>mu$m</a:t>
            </a:r>
            <a:r>
              <a:rPr lang="en-GB" sz="600" dirty="0" smtClean="0"/>
              <a:t>)')</a:t>
            </a:r>
          </a:p>
          <a:p>
            <a:r>
              <a:rPr lang="en-GB" sz="600" dirty="0" smtClean="0"/>
              <a:t>ax3[1].</a:t>
            </a:r>
            <a:r>
              <a:rPr lang="en-GB" sz="600" dirty="0" err="1" smtClean="0"/>
              <a:t>set_ylabel</a:t>
            </a:r>
            <a:r>
              <a:rPr lang="en-GB" sz="600" dirty="0" smtClean="0"/>
              <a:t>('Percentage error of reconstructed peak value')</a:t>
            </a:r>
          </a:p>
          <a:p>
            <a:r>
              <a:rPr lang="en-GB" sz="600" dirty="0" smtClean="0"/>
              <a:t>#ax3[1].</a:t>
            </a:r>
            <a:r>
              <a:rPr lang="en-GB" sz="600" dirty="0" err="1" smtClean="0"/>
              <a:t>set_xlim</a:t>
            </a:r>
            <a:r>
              <a:rPr lang="en-GB" sz="600" dirty="0" smtClean="0"/>
              <a:t>([5,25])</a:t>
            </a:r>
          </a:p>
          <a:p>
            <a:r>
              <a:rPr lang="en-GB" sz="600" dirty="0" smtClean="0"/>
              <a:t>#ax3[1].</a:t>
            </a:r>
            <a:r>
              <a:rPr lang="en-GB" sz="600" dirty="0" err="1" smtClean="0"/>
              <a:t>minorticks_on</a:t>
            </a:r>
            <a:r>
              <a:rPr lang="en-GB" sz="600" dirty="0" smtClean="0"/>
              <a:t>()</a:t>
            </a:r>
          </a:p>
          <a:p>
            <a:r>
              <a:rPr lang="en-GB" sz="600" dirty="0" smtClean="0"/>
              <a:t>ax3[1].</a:t>
            </a:r>
            <a:r>
              <a:rPr lang="en-GB" sz="600" dirty="0" err="1" smtClean="0"/>
              <a:t>set_yticks</a:t>
            </a:r>
            <a:r>
              <a:rPr lang="en-GB" sz="600" dirty="0" smtClean="0"/>
              <a:t>(range(12))</a:t>
            </a:r>
          </a:p>
          <a:p>
            <a:r>
              <a:rPr lang="en-GB" sz="600" dirty="0" smtClean="0"/>
              <a:t>#ax3[1].</a:t>
            </a:r>
            <a:r>
              <a:rPr lang="en-GB" sz="600" dirty="0" err="1" smtClean="0"/>
              <a:t>set_yticks</a:t>
            </a:r>
            <a:r>
              <a:rPr lang="en-GB" sz="600" dirty="0" smtClean="0"/>
              <a:t>(range(12))</a:t>
            </a:r>
          </a:p>
          <a:p>
            <a:r>
              <a:rPr lang="en-GB" sz="600" dirty="0" smtClean="0"/>
              <a:t>#ax3[1].grid(b = True, which = 'minor', </a:t>
            </a:r>
            <a:r>
              <a:rPr lang="en-GB" sz="600" dirty="0" err="1" smtClean="0"/>
              <a:t>color</a:t>
            </a:r>
            <a:r>
              <a:rPr lang="en-GB" sz="600" dirty="0" smtClean="0"/>
              <a:t>='k', </a:t>
            </a:r>
            <a:r>
              <a:rPr lang="en-GB" sz="600" dirty="0" err="1" smtClean="0"/>
              <a:t>linestyle</a:t>
            </a:r>
            <a:r>
              <a:rPr lang="en-GB" sz="600" dirty="0" smtClean="0"/>
              <a:t>='-')</a:t>
            </a:r>
          </a:p>
          <a:p>
            <a:r>
              <a:rPr lang="en-GB" sz="600" dirty="0" smtClean="0"/>
              <a:t>ax3[1].grid(b = True, which = 'major', </a:t>
            </a:r>
            <a:r>
              <a:rPr lang="en-GB" sz="600" dirty="0" err="1" smtClean="0"/>
              <a:t>color</a:t>
            </a:r>
            <a:r>
              <a:rPr lang="en-GB" sz="600" dirty="0" smtClean="0"/>
              <a:t>='k', </a:t>
            </a:r>
            <a:r>
              <a:rPr lang="en-GB" sz="600" dirty="0" err="1" smtClean="0"/>
              <a:t>linestyle</a:t>
            </a:r>
            <a:r>
              <a:rPr lang="en-GB" sz="600" dirty="0" smtClean="0"/>
              <a:t>='-')</a:t>
            </a:r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err="1" smtClean="0"/>
              <a:t>plt.tight_layout</a:t>
            </a: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  <a:p>
            <a:r>
              <a:rPr lang="en-GB" sz="600" dirty="0" smtClean="0"/>
              <a:t/>
            </a:r>
            <a:br>
              <a:rPr lang="en-GB" sz="600" dirty="0" smtClean="0"/>
            </a:br>
            <a:endParaRPr lang="en-GB" sz="600" dirty="0" smtClean="0"/>
          </a:p>
        </p:txBody>
      </p:sp>
      <p:grpSp>
        <p:nvGrpSpPr>
          <p:cNvPr id="10" name="Group 9"/>
          <p:cNvGrpSpPr/>
          <p:nvPr/>
        </p:nvGrpSpPr>
        <p:grpSpPr>
          <a:xfrm>
            <a:off x="1052142" y="260648"/>
            <a:ext cx="5176042" cy="6062086"/>
            <a:chOff x="1052142" y="260648"/>
            <a:chExt cx="5176042" cy="6062086"/>
          </a:xfrm>
        </p:grpSpPr>
        <p:pic>
          <p:nvPicPr>
            <p:cNvPr id="4" name="Picture 3" descr="Projection simulations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7624" y="260648"/>
              <a:ext cx="5040560" cy="6062086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085806" y="2564904"/>
              <a:ext cx="3898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 smtClean="0"/>
                <a:t>a</a:t>
              </a:r>
              <a:r>
                <a:rPr lang="en-GB" dirty="0" smtClean="0"/>
                <a:t>.</a:t>
              </a:r>
              <a:endParaRPr lang="en-GB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52142" y="5301208"/>
              <a:ext cx="4235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 smtClean="0"/>
                <a:t>b.</a:t>
              </a:r>
              <a:endParaRPr lang="en-GB" sz="2400" dirty="0"/>
            </a:p>
          </p:txBody>
        </p:sp>
      </p:grpSp>
      <p:sp>
        <p:nvSpPr>
          <p:cNvPr id="9" name="Rectangle 8"/>
          <p:cNvSpPr/>
          <p:nvPr/>
        </p:nvSpPr>
        <p:spPr>
          <a:xfrm>
            <a:off x="-972616" y="1412776"/>
            <a:ext cx="395536" cy="4752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0"/>
            <a:ext cx="2900933" cy="2534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179512" y="2348880"/>
            <a:ext cx="324036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 smtClean="0"/>
              <a:t>Fig. 1. Horizontal section of the cerebellum of a piglet of 15months after irradiation with a skin entrance dose of 300 </a:t>
            </a:r>
            <a:r>
              <a:rPr lang="en-GB" sz="1200" dirty="0" err="1" smtClean="0"/>
              <a:t>Gy.Some</a:t>
            </a:r>
            <a:r>
              <a:rPr lang="en-GB" sz="1200" dirty="0" smtClean="0"/>
              <a:t> cells and their nuclei directly in the path of microbeams</a:t>
            </a:r>
          </a:p>
          <a:p>
            <a:r>
              <a:rPr lang="en-GB" sz="1200" dirty="0" smtClean="0"/>
              <a:t>were destroyed. There was no tissue destruction present, </a:t>
            </a:r>
            <a:r>
              <a:rPr lang="en-GB" sz="1200" dirty="0" err="1" smtClean="0"/>
              <a:t>norwere</a:t>
            </a:r>
            <a:r>
              <a:rPr lang="en-GB" sz="1200" dirty="0" smtClean="0"/>
              <a:t> there signs of </a:t>
            </a:r>
            <a:r>
              <a:rPr lang="en-GB" sz="1200" dirty="0" err="1" smtClean="0"/>
              <a:t>hemorrhage</a:t>
            </a:r>
            <a:r>
              <a:rPr lang="en-GB" sz="1200" dirty="0" smtClean="0"/>
              <a:t>. The paths of the </a:t>
            </a:r>
            <a:r>
              <a:rPr lang="en-GB" sz="1200" dirty="0" err="1" smtClean="0"/>
              <a:t>microbeamsappear</a:t>
            </a:r>
            <a:r>
              <a:rPr lang="en-GB" sz="1200" dirty="0" smtClean="0"/>
              <a:t> in the section as thin, white horizontal parallel </a:t>
            </a:r>
            <a:r>
              <a:rPr lang="en-GB" sz="1200" dirty="0" err="1" smtClean="0"/>
              <a:t>stripes,which</a:t>
            </a:r>
            <a:r>
              <a:rPr lang="en-GB" sz="1200" dirty="0" smtClean="0"/>
              <a:t> are more easily visible in the insert. Beam width 27 µm,210 µm.</a:t>
            </a:r>
            <a:endParaRPr lang="en-GB" sz="1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220072" y="332656"/>
            <a:ext cx="3332981" cy="20424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5292080" y="2348880"/>
            <a:ext cx="32941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 smtClean="0"/>
              <a:t>Fig. 2. Schematic dose profile between two microbeams, with the different characteristic areas of the peak, the transition zone and the valley.</a:t>
            </a:r>
            <a:endParaRPr lang="en-GB" sz="1200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51720" y="4077072"/>
            <a:ext cx="3768076" cy="2664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/>
          <p:cNvSpPr/>
          <p:nvPr/>
        </p:nvSpPr>
        <p:spPr>
          <a:xfrm>
            <a:off x="5868144" y="4221088"/>
            <a:ext cx="27363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 smtClean="0"/>
              <a:t>Fig. 4. CAM’s irradiated with 300 and 600 </a:t>
            </a:r>
            <a:r>
              <a:rPr lang="en-GB" sz="1200" dirty="0" err="1" smtClean="0"/>
              <a:t>Gy</a:t>
            </a:r>
            <a:r>
              <a:rPr lang="en-GB" sz="1200" dirty="0" smtClean="0"/>
              <a:t>. Beam width27 mm beam separation 210 mm. White lines indicate </a:t>
            </a:r>
            <a:r>
              <a:rPr lang="en-GB" sz="1200" dirty="0" err="1" smtClean="0"/>
              <a:t>locationsof</a:t>
            </a:r>
            <a:r>
              <a:rPr lang="en-GB" sz="1200" dirty="0" smtClean="0"/>
              <a:t> microbeam planes, v ¼ vein, a ¼ artery, b ¼ bridge upper</a:t>
            </a:r>
          </a:p>
          <a:p>
            <a:r>
              <a:rPr lang="en-GB" sz="1200" dirty="0" smtClean="0"/>
              <a:t>row 300 </a:t>
            </a:r>
            <a:r>
              <a:rPr lang="en-GB" sz="1200" dirty="0" err="1" smtClean="0"/>
              <a:t>Gy</a:t>
            </a:r>
            <a:r>
              <a:rPr lang="en-GB" sz="1200" dirty="0" smtClean="0"/>
              <a:t>, 2 h (left) and 24 h (right) after irradiation, lower row 600 </a:t>
            </a:r>
            <a:r>
              <a:rPr lang="en-GB" sz="1200" dirty="0" err="1" smtClean="0"/>
              <a:t>Gy</a:t>
            </a:r>
            <a:r>
              <a:rPr lang="en-GB" sz="1200" dirty="0" smtClean="0"/>
              <a:t>, 2 h (left) and 24 h (right) after irradiation.</a:t>
            </a:r>
            <a:endParaRPr lang="en-GB" sz="1200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79512" y="4725144"/>
            <a:ext cx="1876768" cy="1584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251520" y="6237312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Siegbahn</a:t>
            </a:r>
            <a:endParaRPr lang="en-GB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87624" y="1331476"/>
            <a:ext cx="6696744" cy="2566043"/>
            <a:chOff x="1187624" y="1331476"/>
            <a:chExt cx="6696744" cy="2566043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187624" y="1340768"/>
              <a:ext cx="2900933" cy="25346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" name="Picture 4"/>
            <p:cNvPicPr>
              <a:picLocks noChangeAspect="1" noChangeArrowheads="1"/>
            </p:cNvPicPr>
            <p:nvPr/>
          </p:nvPicPr>
          <p:blipFill>
            <a:blip r:embed="rId3" cstate="print"/>
            <a:srcRect l="51597" b="48649"/>
            <a:stretch>
              <a:fillRect/>
            </a:stretch>
          </p:blipFill>
          <p:spPr bwMode="auto">
            <a:xfrm>
              <a:off x="4572000" y="1412776"/>
              <a:ext cx="3312368" cy="24847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" name="TextBox 5"/>
            <p:cNvSpPr txBox="1"/>
            <p:nvPr/>
          </p:nvSpPr>
          <p:spPr>
            <a:xfrm>
              <a:off x="1194682" y="1331476"/>
              <a:ext cx="3529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a.</a:t>
              </a:r>
              <a:endParaRPr lang="en-GB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211960" y="1340768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b.</a:t>
              </a:r>
              <a:endParaRPr lang="en-GB" dirty="0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524328" y="0"/>
            <a:ext cx="40618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A Siegbahn </a:t>
            </a:r>
            <a:r>
              <a:rPr lang="en-GB" sz="1200" dirty="0" smtClean="0"/>
              <a:t>et al., Med. Phys., </a:t>
            </a:r>
            <a:r>
              <a:rPr lang="en-GB" sz="1200" b="1" dirty="0" smtClean="0"/>
              <a:t>33(9)</a:t>
            </a:r>
            <a:r>
              <a:rPr lang="en-GB" sz="1200" dirty="0" smtClean="0"/>
              <a:t>, (2006) </a:t>
            </a:r>
            <a:r>
              <a:rPr lang="en-GB" sz="1200" dirty="0" smtClean="0"/>
              <a:t>3248</a:t>
            </a:r>
          </a:p>
          <a:p>
            <a:r>
              <a:rPr lang="da-DK" sz="1200" dirty="0" smtClean="0"/>
              <a:t>B Br</a:t>
            </a:r>
            <a:r>
              <a:rPr lang="en-US" sz="1200" dirty="0" smtClean="0"/>
              <a:t>ä</a:t>
            </a:r>
            <a:r>
              <a:rPr lang="da-DK" sz="1200" dirty="0" smtClean="0"/>
              <a:t>uer-Krisch </a:t>
            </a:r>
            <a:r>
              <a:rPr lang="da-DK" sz="1200" i="1" dirty="0" smtClean="0"/>
              <a:t>et al</a:t>
            </a:r>
            <a:r>
              <a:rPr lang="da-DK" sz="1200" dirty="0" smtClean="0"/>
              <a:t>., Phys. Med. Biol. </a:t>
            </a:r>
            <a:r>
              <a:rPr lang="da-DK" sz="1200" b="1" dirty="0" smtClean="0"/>
              <a:t>50 </a:t>
            </a:r>
            <a:r>
              <a:rPr lang="da-DK" sz="1200" dirty="0" smtClean="0"/>
              <a:t>(2005) </a:t>
            </a:r>
            <a:r>
              <a:rPr lang="da-DK" sz="1200" dirty="0" smtClean="0"/>
              <a:t>3103–3111</a:t>
            </a:r>
          </a:p>
          <a:p>
            <a:r>
              <a:rPr lang="en-US" sz="1200" dirty="0" smtClean="0"/>
              <a:t>C </a:t>
            </a:r>
            <a:r>
              <a:rPr lang="en-US" sz="1200" dirty="0" err="1" smtClean="0"/>
              <a:t>Serduc</a:t>
            </a:r>
            <a:r>
              <a:rPr lang="en-US" sz="1200" dirty="0" smtClean="0"/>
              <a:t>, </a:t>
            </a:r>
            <a:r>
              <a:rPr lang="en-US" sz="1200" dirty="0" err="1" smtClean="0"/>
              <a:t>Bräuer-Krisch</a:t>
            </a:r>
            <a:r>
              <a:rPr lang="en-US" sz="1200" dirty="0" smtClean="0"/>
              <a:t>  </a:t>
            </a:r>
            <a:r>
              <a:rPr lang="en-US" sz="1200" i="1" dirty="0" smtClean="0"/>
              <a:t>et al</a:t>
            </a:r>
            <a:r>
              <a:rPr lang="en-US" sz="1200" dirty="0" smtClean="0"/>
              <a:t>. </a:t>
            </a:r>
            <a:r>
              <a:rPr lang="en-US" sz="1200" dirty="0" err="1" smtClean="0"/>
              <a:t>PLoS</a:t>
            </a:r>
            <a:r>
              <a:rPr lang="en-US" sz="1200" dirty="0" smtClean="0"/>
              <a:t> ONE 5(2) (2010)</a:t>
            </a:r>
          </a:p>
          <a:p>
            <a:endParaRPr lang="en-US" sz="1200" dirty="0" smtClean="0"/>
          </a:p>
          <a:p>
            <a:endParaRPr lang="en-GB" sz="12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1475656" y="260648"/>
            <a:ext cx="5982137" cy="6295880"/>
            <a:chOff x="1475656" y="260648"/>
            <a:chExt cx="5982137" cy="6295880"/>
          </a:xfrm>
        </p:grpSpPr>
        <p:grpSp>
          <p:nvGrpSpPr>
            <p:cNvPr id="20" name="Group 19"/>
            <p:cNvGrpSpPr/>
            <p:nvPr/>
          </p:nvGrpSpPr>
          <p:grpSpPr>
            <a:xfrm>
              <a:off x="2160136" y="260648"/>
              <a:ext cx="4140056" cy="2177894"/>
              <a:chOff x="35496" y="908720"/>
              <a:chExt cx="4140056" cy="2177894"/>
            </a:xfrm>
          </p:grpSpPr>
          <p:pic>
            <p:nvPicPr>
              <p:cNvPr id="4" name="Picture 4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539552" y="980728"/>
                <a:ext cx="3636000" cy="21058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395536" y="908720"/>
                <a:ext cx="432048" cy="21602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2339752" y="908720"/>
                <a:ext cx="432048" cy="21602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35496" y="980728"/>
                <a:ext cx="3529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a.</a:t>
                </a:r>
                <a:endParaRPr lang="en-GB" dirty="0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2123728" y="2492896"/>
              <a:ext cx="4835609" cy="2088000"/>
              <a:chOff x="4207798" y="908720"/>
              <a:chExt cx="4835609" cy="2088000"/>
            </a:xfrm>
          </p:grpSpPr>
          <p:pic>
            <p:nvPicPr>
              <p:cNvPr id="6" name="Picture 2"/>
              <p:cNvPicPr>
                <a:picLocks noChangeAspect="1" noChangeArrowheads="1"/>
              </p:cNvPicPr>
              <p:nvPr/>
            </p:nvPicPr>
            <p:blipFill rotWithShape="1">
              <a:blip r:embed="rId3" cstate="print"/>
              <a:srcRect l="7128" r="3555" b="17460"/>
              <a:stretch/>
            </p:blipFill>
            <p:spPr bwMode="auto">
              <a:xfrm>
                <a:off x="4427984" y="908720"/>
                <a:ext cx="4615423" cy="2088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6" name="TextBox 15"/>
              <p:cNvSpPr txBox="1"/>
              <p:nvPr/>
            </p:nvSpPr>
            <p:spPr>
              <a:xfrm>
                <a:off x="4207798" y="908720"/>
                <a:ext cx="3642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b.</a:t>
                </a:r>
                <a:endParaRPr lang="en-GB" dirty="0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1475656" y="4725144"/>
              <a:ext cx="5982137" cy="1831384"/>
              <a:chOff x="1614199" y="4725144"/>
              <a:chExt cx="5982137" cy="1831384"/>
            </a:xfrm>
          </p:grpSpPr>
          <p:grpSp>
            <p:nvGrpSpPr>
              <p:cNvPr id="22" name="Group 21"/>
              <p:cNvGrpSpPr>
                <a:grpSpLocks noChangeAspect="1"/>
              </p:cNvGrpSpPr>
              <p:nvPr/>
            </p:nvGrpSpPr>
            <p:grpSpPr>
              <a:xfrm>
                <a:off x="1614199" y="4725144"/>
                <a:ext cx="5982137" cy="1831384"/>
                <a:chOff x="827584" y="3501008"/>
                <a:chExt cx="7560024" cy="2314442"/>
              </a:xfrm>
            </p:grpSpPr>
            <p:pic>
              <p:nvPicPr>
                <p:cNvPr id="8" name="Picture 2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="" xmlns:a14="http://schemas.microsoft.com/office/drawing/2010/main" val="0"/>
                    </a:ext>
                  </a:extLst>
                </a:blip>
                <a:srcRect b="50381"/>
                <a:stretch/>
              </p:blipFill>
              <p:spPr bwMode="auto">
                <a:xfrm>
                  <a:off x="1043608" y="3573016"/>
                  <a:ext cx="7344000" cy="224243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" name="Rectangle 11"/>
                <p:cNvSpPr/>
                <p:nvPr/>
              </p:nvSpPr>
              <p:spPr>
                <a:xfrm>
                  <a:off x="827584" y="3501008"/>
                  <a:ext cx="432048" cy="2880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" name="Rectangle 12"/>
                <p:cNvSpPr/>
                <p:nvPr/>
              </p:nvSpPr>
              <p:spPr>
                <a:xfrm>
                  <a:off x="3419872" y="3573016"/>
                  <a:ext cx="432048" cy="2880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4" name="Rectangle 13"/>
                <p:cNvSpPr/>
                <p:nvPr/>
              </p:nvSpPr>
              <p:spPr>
                <a:xfrm>
                  <a:off x="5940152" y="3573016"/>
                  <a:ext cx="360040" cy="2880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7" name="TextBox 16"/>
              <p:cNvSpPr txBox="1"/>
              <p:nvPr/>
            </p:nvSpPr>
            <p:spPr>
              <a:xfrm>
                <a:off x="1626730" y="4725144"/>
                <a:ext cx="3529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c.</a:t>
                </a:r>
                <a:endParaRPr lang="en-GB" dirty="0"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683568" y="692696"/>
            <a:ext cx="7616476" cy="4988638"/>
            <a:chOff x="617538" y="1149350"/>
            <a:chExt cx="8240712" cy="5397500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240338" y="1643063"/>
              <a:ext cx="3617912" cy="389572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pic>
          <p:nvPicPr>
            <p:cNvPr id="6" name="Picture 4" descr="http://upload.wikimedia.org/wikipedia/commons/thumb/9/94/Esrf_grenoble.jpg/800px-Esrf_grenoble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17538" y="4357688"/>
              <a:ext cx="4033837" cy="21891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pic>
          <p:nvPicPr>
            <p:cNvPr id="7" name="Picture 5"/>
            <p:cNvPicPr>
              <a:picLocks noChangeAspect="1" noChangeArrowheads="1"/>
            </p:cNvPicPr>
            <p:nvPr/>
          </p:nvPicPr>
          <p:blipFill>
            <a:blip r:embed="rId4" cstate="print"/>
            <a:srcRect t="13480" b="14063"/>
            <a:stretch>
              <a:fillRect/>
            </a:stretch>
          </p:blipFill>
          <p:spPr bwMode="auto">
            <a:xfrm>
              <a:off x="617538" y="1149350"/>
              <a:ext cx="4046537" cy="29479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8" name="Oval 11"/>
            <p:cNvSpPr>
              <a:spLocks noChangeArrowheads="1"/>
            </p:cNvSpPr>
            <p:nvPr/>
          </p:nvSpPr>
          <p:spPr bwMode="auto">
            <a:xfrm rot="-230208">
              <a:off x="5572125" y="4786313"/>
              <a:ext cx="1500188" cy="285750"/>
            </a:xfrm>
            <a:prstGeom prst="ellipse">
              <a:avLst/>
            </a:prstGeom>
            <a:noFill/>
            <a:ln w="28575" algn="ctr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srgbClr val="FFFFFF"/>
                </a:solidFill>
                <a:latin typeface="Arial" charset="0"/>
              </a:endParaRPr>
            </a:p>
          </p:txBody>
        </p:sp>
        <p:pic>
          <p:nvPicPr>
            <p:cNvPr id="9" name="Picture 16" descr="France.png"/>
            <p:cNvPicPr>
              <a:picLocks noChangeAspect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143250" y="1285875"/>
              <a:ext cx="936625" cy="83185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</p:spPr>
        </p:pic>
        <p:cxnSp>
          <p:nvCxnSpPr>
            <p:cNvPr id="10" name="Straight Arrow Connector 18"/>
            <p:cNvCxnSpPr>
              <a:cxnSpLocks noChangeShapeType="1"/>
            </p:cNvCxnSpPr>
            <p:nvPr/>
          </p:nvCxnSpPr>
          <p:spPr bwMode="auto">
            <a:xfrm flipH="1" flipV="1">
              <a:off x="3851920" y="1844824"/>
              <a:ext cx="77143" cy="1155551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11" name="TextBox 19"/>
            <p:cNvSpPr txBox="1">
              <a:spLocks noChangeArrowheads="1"/>
            </p:cNvSpPr>
            <p:nvPr/>
          </p:nvSpPr>
          <p:spPr bwMode="auto">
            <a:xfrm>
              <a:off x="3295650" y="1427163"/>
              <a:ext cx="419100" cy="215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FFFFFF"/>
                  </a:solidFill>
                  <a:latin typeface="Arial" charset="0"/>
                </a:rPr>
                <a:t>Paris</a:t>
              </a:r>
            </a:p>
          </p:txBody>
        </p:sp>
        <p:cxnSp>
          <p:nvCxnSpPr>
            <p:cNvPr id="12" name="Straight Arrow Connector 18"/>
            <p:cNvCxnSpPr>
              <a:cxnSpLocks noChangeShapeType="1"/>
            </p:cNvCxnSpPr>
            <p:nvPr/>
          </p:nvCxnSpPr>
          <p:spPr bwMode="auto">
            <a:xfrm flipH="1" flipV="1">
              <a:off x="2267744" y="2492896"/>
              <a:ext cx="725216" cy="2667720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0982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16013" t="3050" r="21568"/>
          <a:stretch/>
        </p:blipFill>
        <p:spPr>
          <a:xfrm>
            <a:off x="467544" y="1052736"/>
            <a:ext cx="1728192" cy="2013200"/>
          </a:xfrm>
          <a:prstGeom prst="rect">
            <a:avLst/>
          </a:prstGeom>
        </p:spPr>
      </p:pic>
      <p:pic>
        <p:nvPicPr>
          <p:cNvPr id="5" name="Picture 4" descr="DSC00999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9940" t="8609" r="15368"/>
          <a:stretch/>
        </p:blipFill>
        <p:spPr>
          <a:xfrm>
            <a:off x="2627784" y="260648"/>
            <a:ext cx="2273167" cy="3708478"/>
          </a:xfrm>
          <a:prstGeom prst="rect">
            <a:avLst/>
          </a:prstGeom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4" cstate="print"/>
          <a:srcRect l="6105" r="6350" b="66041"/>
          <a:stretch/>
        </p:blipFill>
        <p:spPr bwMode="auto">
          <a:xfrm>
            <a:off x="203872" y="4536184"/>
            <a:ext cx="1200231" cy="956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 cstate="print"/>
          <a:srcRect l="4986" t="33959" r="5482" b="32306"/>
          <a:stretch>
            <a:fillRect/>
          </a:stretch>
        </p:blipFill>
        <p:spPr bwMode="auto">
          <a:xfrm>
            <a:off x="1619672" y="4581128"/>
            <a:ext cx="1198936" cy="9277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18</a:t>
            </a:fld>
            <a:endParaRPr lang="en-GB"/>
          </a:p>
        </p:txBody>
      </p:sp>
      <p:sp>
        <p:nvSpPr>
          <p:cNvPr id="7" name="Process 6"/>
          <p:cNvSpPr/>
          <p:nvPr/>
        </p:nvSpPr>
        <p:spPr>
          <a:xfrm>
            <a:off x="567765" y="851646"/>
            <a:ext cx="2330824" cy="956235"/>
          </a:xfrm>
          <a:prstGeom prst="flowChartProcess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CT scan</a:t>
            </a:r>
            <a:endParaRPr lang="en-US" dirty="0"/>
          </a:p>
        </p:txBody>
      </p:sp>
      <p:sp>
        <p:nvSpPr>
          <p:cNvPr id="8" name="Process 7"/>
          <p:cNvSpPr/>
          <p:nvPr/>
        </p:nvSpPr>
        <p:spPr>
          <a:xfrm>
            <a:off x="2489198" y="2348752"/>
            <a:ext cx="2342776" cy="1042894"/>
          </a:xfrm>
          <a:prstGeom prst="flowChartProcess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Treatment Planning</a:t>
            </a:r>
            <a:endParaRPr lang="en-US" dirty="0"/>
          </a:p>
        </p:txBody>
      </p:sp>
      <p:sp>
        <p:nvSpPr>
          <p:cNvPr id="9" name="Process 8"/>
          <p:cNvSpPr/>
          <p:nvPr/>
        </p:nvSpPr>
        <p:spPr>
          <a:xfrm>
            <a:off x="4228351" y="3875740"/>
            <a:ext cx="2235201" cy="1039906"/>
          </a:xfrm>
          <a:prstGeom prst="flowChartProcess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Positioning</a:t>
            </a:r>
            <a:endParaRPr lang="en-US" dirty="0"/>
          </a:p>
        </p:txBody>
      </p:sp>
      <p:sp>
        <p:nvSpPr>
          <p:cNvPr id="10" name="Process 9"/>
          <p:cNvSpPr/>
          <p:nvPr/>
        </p:nvSpPr>
        <p:spPr>
          <a:xfrm>
            <a:off x="6194607" y="5357905"/>
            <a:ext cx="2323259" cy="977153"/>
          </a:xfrm>
          <a:prstGeom prst="flowChartProcess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Delivery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489198" y="1942353"/>
            <a:ext cx="409391" cy="2689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407643" y="3547034"/>
            <a:ext cx="409391" cy="2689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258856" y="5005292"/>
            <a:ext cx="409391" cy="2689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818616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07504" y="260648"/>
            <a:ext cx="8514298" cy="5049852"/>
            <a:chOff x="107504" y="260648"/>
            <a:chExt cx="8514298" cy="5049852"/>
          </a:xfrm>
        </p:grpSpPr>
        <p:grpSp>
          <p:nvGrpSpPr>
            <p:cNvPr id="8" name="Group 7"/>
            <p:cNvGrpSpPr/>
            <p:nvPr/>
          </p:nvGrpSpPr>
          <p:grpSpPr>
            <a:xfrm>
              <a:off x="107504" y="260648"/>
              <a:ext cx="8514298" cy="2313548"/>
              <a:chOff x="179512" y="2132856"/>
              <a:chExt cx="8514298" cy="2313548"/>
            </a:xfrm>
          </p:grpSpPr>
          <p:graphicFrame>
            <p:nvGraphicFramePr>
              <p:cNvPr id="4" name="Chart 3"/>
              <p:cNvGraphicFramePr/>
              <p:nvPr/>
            </p:nvGraphicFramePr>
            <p:xfrm>
              <a:off x="5004048" y="2132856"/>
              <a:ext cx="3689762" cy="223224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pic>
            <p:nvPicPr>
              <p:cNvPr id="5" name="Picture 4" descr="DSC00972.jpg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rcRect l="10263" t="19144" r="8748" b="23652"/>
              <a:stretch>
                <a:fillRect/>
              </a:stretch>
            </p:blipFill>
            <p:spPr>
              <a:xfrm>
                <a:off x="502639" y="2132856"/>
                <a:ext cx="4213377" cy="2232000"/>
              </a:xfrm>
              <a:prstGeom prst="rect">
                <a:avLst/>
              </a:prstGeom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179512" y="4067780"/>
                <a:ext cx="4058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 a.</a:t>
                </a:r>
                <a:endParaRPr lang="en-GB" dirty="0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4716016" y="4077072"/>
                <a:ext cx="3642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b.</a:t>
                </a:r>
                <a:endParaRPr lang="en-GB" dirty="0"/>
              </a:p>
            </p:txBody>
          </p:sp>
        </p:grpSp>
        <p:pic>
          <p:nvPicPr>
            <p:cNvPr id="10" name="Picture 9" descr="av_recon_with_ROI.png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59632" y="2636912"/>
              <a:ext cx="2664296" cy="2664296"/>
            </a:xfrm>
            <a:prstGeom prst="rect">
              <a:avLst/>
            </a:prstGeom>
          </p:spPr>
        </p:pic>
        <p:graphicFrame>
          <p:nvGraphicFramePr>
            <p:cNvPr id="11" name="Chart 10"/>
            <p:cNvGraphicFramePr/>
            <p:nvPr/>
          </p:nvGraphicFramePr>
          <p:xfrm>
            <a:off x="4932040" y="2780928"/>
            <a:ext cx="3672408" cy="252028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2" name="TextBox 11"/>
            <p:cNvSpPr txBox="1"/>
            <p:nvPr/>
          </p:nvSpPr>
          <p:spPr>
            <a:xfrm>
              <a:off x="755576" y="4869160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c.</a:t>
              </a:r>
              <a:endParaRPr lang="en-GB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572000" y="4941168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d.</a:t>
              </a:r>
              <a:endParaRPr lang="en-GB"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pticalCT_setup_presag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1520" y="332656"/>
            <a:ext cx="3328141" cy="1856079"/>
          </a:xfrm>
          <a:prstGeom prst="rect">
            <a:avLst/>
          </a:prstGeom>
        </p:spPr>
      </p:pic>
      <p:pic>
        <p:nvPicPr>
          <p:cNvPr id="5" name="Picture 4" descr="setup_diagra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7504" y="3974830"/>
            <a:ext cx="4553336" cy="2883170"/>
          </a:xfrm>
          <a:prstGeom prst="rect">
            <a:avLst/>
          </a:prstGeom>
        </p:spPr>
      </p:pic>
      <p:pic>
        <p:nvPicPr>
          <p:cNvPr id="6" name="Picture 5" descr="Tidy_setup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283968" y="332656"/>
            <a:ext cx="4583814" cy="343481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421704" y="0"/>
            <a:ext cx="7408010" cy="7101408"/>
            <a:chOff x="421704" y="0"/>
            <a:chExt cx="7408010" cy="7101408"/>
          </a:xfrm>
        </p:grpSpPr>
        <p:graphicFrame>
          <p:nvGraphicFramePr>
            <p:cNvPr id="4" name="Chart 3"/>
            <p:cNvGraphicFramePr/>
            <p:nvPr/>
          </p:nvGraphicFramePr>
          <p:xfrm>
            <a:off x="4139952" y="0"/>
            <a:ext cx="3689762" cy="223224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pic>
          <p:nvPicPr>
            <p:cNvPr id="5" name="Picture 4" descr="DSC00972.jp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10263" t="19144" r="8748" b="23652"/>
            <a:stretch>
              <a:fillRect/>
            </a:stretch>
          </p:blipFill>
          <p:spPr>
            <a:xfrm>
              <a:off x="755576" y="296840"/>
              <a:ext cx="3194007" cy="16920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421704" y="1700808"/>
              <a:ext cx="4058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 a.</a:t>
              </a:r>
              <a:endParaRPr lang="en-GB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211960" y="1844824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b.</a:t>
              </a:r>
              <a:endParaRPr lang="en-GB" dirty="0"/>
            </a:p>
          </p:txBody>
        </p:sp>
        <p:graphicFrame>
          <p:nvGraphicFramePr>
            <p:cNvPr id="14" name="Chart 13"/>
            <p:cNvGraphicFramePr/>
            <p:nvPr/>
          </p:nvGraphicFramePr>
          <p:xfrm>
            <a:off x="1907704" y="4797152"/>
            <a:ext cx="3923928" cy="230425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pic>
          <p:nvPicPr>
            <p:cNvPr id="15" name="Picture 14" descr="L3_ROI_calibration_3mm.png.pn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211960" y="2276872"/>
              <a:ext cx="2520000" cy="2520000"/>
            </a:xfrm>
            <a:prstGeom prst="rect">
              <a:avLst/>
            </a:prstGeom>
          </p:spPr>
        </p:pic>
        <p:grpSp>
          <p:nvGrpSpPr>
            <p:cNvPr id="23" name="Group 22"/>
            <p:cNvGrpSpPr/>
            <p:nvPr/>
          </p:nvGrpSpPr>
          <p:grpSpPr>
            <a:xfrm>
              <a:off x="1403648" y="2276872"/>
              <a:ext cx="2520000" cy="2520000"/>
              <a:chOff x="1295656" y="2384904"/>
              <a:chExt cx="2520000" cy="2520000"/>
            </a:xfrm>
          </p:grpSpPr>
          <p:pic>
            <p:nvPicPr>
              <p:cNvPr id="16" name="Picture 15" descr="L5_ROI_calibration_3mm.png.png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 rot="10800000">
                <a:off x="1295656" y="2384904"/>
                <a:ext cx="2520000" cy="2520000"/>
              </a:xfrm>
              <a:prstGeom prst="rect">
                <a:avLst/>
              </a:prstGeom>
            </p:spPr>
          </p:pic>
          <p:sp>
            <p:nvSpPr>
              <p:cNvPr id="17" name="Rectangle 16"/>
              <p:cNvSpPr/>
              <p:nvPr/>
            </p:nvSpPr>
            <p:spPr>
              <a:xfrm>
                <a:off x="1331640" y="2420888"/>
                <a:ext cx="432048" cy="36004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1403648" y="4427820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chemeClr val="bg1"/>
                  </a:solidFill>
                </a:rPr>
                <a:t>c.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283968" y="4437112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chemeClr val="bg1"/>
                  </a:solidFill>
                </a:rPr>
                <a:t>d.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619672" y="6488668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e.</a:t>
              </a:r>
              <a:endParaRPr lang="en-GB" dirty="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8" name="Chart 7"/>
          <p:cNvGraphicFramePr/>
          <p:nvPr/>
        </p:nvGraphicFramePr>
        <p:xfrm>
          <a:off x="2281237" y="1824038"/>
          <a:ext cx="4523011" cy="2541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9" name="Picture 8" descr="deconvolved_avg_20.idldS5_av20_deconv_y700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-684584" y="0"/>
            <a:ext cx="2518884" cy="2520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Figure 1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91680" y="836712"/>
            <a:ext cx="5766435" cy="4906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24960" y="1380645"/>
            <a:ext cx="8495512" cy="4140000"/>
            <a:chOff x="324960" y="1380645"/>
            <a:chExt cx="8495512" cy="4140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659117" y="1380645"/>
              <a:ext cx="4161355" cy="4140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24960" y="1380645"/>
              <a:ext cx="4134911" cy="4140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cmcerlean\Documents\MRT EJMP paper\S7 PVDR profiles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7726" y="2151064"/>
            <a:ext cx="7448551" cy="255428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85258" y="1052736"/>
            <a:ext cx="7027087" cy="4533900"/>
            <a:chOff x="985256" y="1379587"/>
            <a:chExt cx="7027087" cy="45339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/>
            <a:srcRect l="49074" t="16554" r="29183" b="17973"/>
            <a:stretch/>
          </p:blipFill>
          <p:spPr>
            <a:xfrm>
              <a:off x="1971040" y="1558212"/>
              <a:ext cx="5516560" cy="3560307"/>
            </a:xfrm>
            <a:prstGeom prst="rect">
              <a:avLst/>
            </a:prstGeom>
          </p:spPr>
        </p:pic>
        <p:graphicFrame>
          <p:nvGraphicFramePr>
            <p:cNvPr id="5" name="Char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xmlns="" val="2064373176"/>
                </p:ext>
              </p:extLst>
            </p:nvPr>
          </p:nvGraphicFramePr>
          <p:xfrm>
            <a:off x="985256" y="1379587"/>
            <a:ext cx="7027087" cy="45339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683569" y="1196752"/>
            <a:ext cx="7342692" cy="4270932"/>
            <a:chOff x="721361" y="1219200"/>
            <a:chExt cx="7342692" cy="4270932"/>
          </a:xfrm>
        </p:grpSpPr>
        <p:graphicFrame>
          <p:nvGraphicFramePr>
            <p:cNvPr id="9" name="Chart 8"/>
            <p:cNvGraphicFramePr/>
            <p:nvPr/>
          </p:nvGraphicFramePr>
          <p:xfrm>
            <a:off x="721361" y="1219200"/>
            <a:ext cx="7342692" cy="427093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cxnSp>
          <p:nvCxnSpPr>
            <p:cNvPr id="11" name="Straight Arrow Connector 10"/>
            <p:cNvCxnSpPr/>
            <p:nvPr/>
          </p:nvCxnSpPr>
          <p:spPr>
            <a:xfrm flipH="1">
              <a:off x="4860032" y="1916832"/>
              <a:ext cx="648072" cy="93610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>
              <a:off x="5436096" y="1916832"/>
              <a:ext cx="72008" cy="64807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5508104" y="1916832"/>
              <a:ext cx="936104" cy="7200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396552" y="2162009"/>
            <a:ext cx="9540552" cy="3148492"/>
            <a:chOff x="-396552" y="2162008"/>
            <a:chExt cx="9540552" cy="3148492"/>
          </a:xfrm>
        </p:grpSpPr>
        <p:graphicFrame>
          <p:nvGraphicFramePr>
            <p:cNvPr id="9" name="Chart 8"/>
            <p:cNvGraphicFramePr/>
            <p:nvPr>
              <p:extLst>
                <p:ext uri="{D42A27DB-BD31-4B8C-83A1-F6EECF244321}">
                  <p14:modId xmlns:p14="http://schemas.microsoft.com/office/powerpoint/2010/main" xmlns="" val="3163443724"/>
                </p:ext>
              </p:extLst>
            </p:nvPr>
          </p:nvGraphicFramePr>
          <p:xfrm>
            <a:off x="4283968" y="2204864"/>
            <a:ext cx="4860032" cy="309634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cxnSp>
          <p:nvCxnSpPr>
            <p:cNvPr id="11" name="Straight Arrow Connector 10"/>
            <p:cNvCxnSpPr/>
            <p:nvPr/>
          </p:nvCxnSpPr>
          <p:spPr>
            <a:xfrm flipH="1">
              <a:off x="7092280" y="2710634"/>
              <a:ext cx="359970" cy="646358"/>
            </a:xfrm>
            <a:prstGeom prst="straightConnector1">
              <a:avLst/>
            </a:prstGeom>
            <a:ln>
              <a:tailEnd type="triangle" w="med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7452252" y="2710634"/>
              <a:ext cx="68" cy="430334"/>
            </a:xfrm>
            <a:prstGeom prst="straightConnector1">
              <a:avLst/>
            </a:prstGeom>
            <a:ln>
              <a:tailEnd type="triangle" w="med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7452251" y="2710634"/>
              <a:ext cx="619595" cy="52204"/>
            </a:xfrm>
            <a:prstGeom prst="straightConnector1">
              <a:avLst/>
            </a:prstGeom>
            <a:ln>
              <a:tailEnd type="triangle" w="med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7" name="Picture 2" descr="C:\Users\cmcerlean\Documents\MRT EJMP paper\S7 PVDR profiles.png"/>
            <p:cNvPicPr>
              <a:picLocks noChangeAspect="1" noChangeArrowheads="1"/>
            </p:cNvPicPr>
            <p:nvPr/>
          </p:nvPicPr>
          <p:blipFill rotWithShape="1">
            <a:blip r:embed="rId3" cstate="print"/>
            <a:srcRect l="50310"/>
            <a:stretch/>
          </p:blipFill>
          <p:spPr bwMode="auto">
            <a:xfrm>
              <a:off x="-396552" y="2162008"/>
              <a:ext cx="4548728" cy="3139200"/>
            </a:xfrm>
            <a:prstGeom prst="rect">
              <a:avLst/>
            </a:prstGeom>
            <a:noFill/>
          </p:spPr>
        </p:pic>
        <p:sp>
          <p:nvSpPr>
            <p:cNvPr id="4" name="TextBox 3"/>
            <p:cNvSpPr txBox="1"/>
            <p:nvPr/>
          </p:nvSpPr>
          <p:spPr>
            <a:xfrm>
              <a:off x="-324544" y="494116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a.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283968" y="4941168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b.</a:t>
              </a:r>
              <a:endParaRPr 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59832" y="2492896"/>
              <a:ext cx="4829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Peak</a:t>
              </a:r>
              <a:endParaRPr lang="en-US" sz="12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39752" y="3944089"/>
              <a:ext cx="5518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Valley</a:t>
              </a:r>
              <a:endParaRPr lang="en-US" sz="1200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010727" y="132772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83309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10364</TotalTime>
  <Words>441</Words>
  <Application>Microsoft Office PowerPoint</Application>
  <PresentationFormat>On-screen Show (4:3)</PresentationFormat>
  <Paragraphs>313</Paragraphs>
  <Slides>20</Slides>
  <Notes>4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Institute Of Cancer Research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Ciara McErlean</dc:creator>
  <cp:lastModifiedBy>Ciara McErlean</cp:lastModifiedBy>
  <cp:revision>392</cp:revision>
  <dcterms:created xsi:type="dcterms:W3CDTF">2015-02-25T19:21:03Z</dcterms:created>
  <dcterms:modified xsi:type="dcterms:W3CDTF">2015-12-01T18:48:16Z</dcterms:modified>
</cp:coreProperties>
</file>

<file path=docProps/thumbnail.jpeg>
</file>